
<file path=[Content_Types].xml><?xml version="1.0" encoding="utf-8"?>
<Types xmlns="http://schemas.openxmlformats.org/package/2006/content-types">
  <Default Extension="png" ContentType="image/png"/>
  <Default Extension="jpeg" ContentType="image/jpeg"/>
  <Default Extension="m4a" ContentType="audio/mp4"/>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1"/>
  </p:sldMasterIdLst>
  <p:notesMasterIdLst>
    <p:notesMasterId r:id="rId16"/>
  </p:notesMasterIdLst>
  <p:handoutMasterIdLst>
    <p:handoutMasterId r:id="rId17"/>
  </p:handoutMasterIdLst>
  <p:sldIdLst>
    <p:sldId id="256" r:id="rId2"/>
    <p:sldId id="271" r:id="rId3"/>
    <p:sldId id="258" r:id="rId4"/>
    <p:sldId id="257" r:id="rId5"/>
    <p:sldId id="259" r:id="rId6"/>
    <p:sldId id="260" r:id="rId7"/>
    <p:sldId id="266" r:id="rId8"/>
    <p:sldId id="264" r:id="rId9"/>
    <p:sldId id="265" r:id="rId10"/>
    <p:sldId id="261" r:id="rId11"/>
    <p:sldId id="268" r:id="rId12"/>
    <p:sldId id="269" r:id="rId13"/>
    <p:sldId id="262" r:id="rId14"/>
    <p:sldId id="267"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Four Decisions" id="{E92EE892-1E3A-4087-958E-BAFE4F4721F2}">
          <p14:sldIdLst>
            <p14:sldId id="256"/>
            <p14:sldId id="271"/>
            <p14:sldId id="258"/>
            <p14:sldId id="257"/>
          </p14:sldIdLst>
        </p14:section>
        <p14:section name="People" id="{0B88B68D-F09B-44A0-BCB2-8673DC06FE68}">
          <p14:sldIdLst>
            <p14:sldId id="259"/>
          </p14:sldIdLst>
        </p14:section>
        <p14:section name="Strategy" id="{AE5DA482-4649-494A-9C54-0FFA1A64EAD7}">
          <p14:sldIdLst>
            <p14:sldId id="260"/>
            <p14:sldId id="266"/>
            <p14:sldId id="264"/>
            <p14:sldId id="265"/>
            <p14:sldId id="261"/>
            <p14:sldId id="268"/>
            <p14:sldId id="269"/>
            <p14:sldId id="262"/>
          </p14:sldIdLst>
        </p14:section>
        <p14:section name="Call to Action" id="{F3E70376-2ECD-4FB8-9E48-4117BB3460BD}">
          <p14:sldIdLst>
            <p14:sldId id="267"/>
          </p14:sldIdLst>
        </p14:section>
      </p14:sectionLst>
    </p:ext>
    <p:ext uri="{EFAFB233-063F-42B5-8137-9DF3F51BA10A}">
      <p15:sldGuideLst xmlns:p15="http://schemas.microsoft.com/office/powerpoint/2012/main">
        <p15:guide id="1" orient="horz" pos="2160">
          <p15:clr>
            <a:srgbClr val="A4A3A4"/>
          </p15:clr>
        </p15:guide>
        <p15:guide id="2" orient="horz" pos="192">
          <p15:clr>
            <a:srgbClr val="A4A3A4"/>
          </p15:clr>
        </p15:guide>
        <p15:guide id="3" orient="horz" pos="528">
          <p15:clr>
            <a:srgbClr val="A4A3A4"/>
          </p15:clr>
        </p15:guide>
        <p15:guide id="4"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6389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61" autoAdjust="0"/>
    <p:restoredTop sz="73222" autoAdjust="0"/>
  </p:normalViewPr>
  <p:slideViewPr>
    <p:cSldViewPr>
      <p:cViewPr varScale="1">
        <p:scale>
          <a:sx n="82" d="100"/>
          <a:sy n="82" d="100"/>
        </p:scale>
        <p:origin x="2504" y="256"/>
      </p:cViewPr>
      <p:guideLst>
        <p:guide orient="horz" pos="2160"/>
        <p:guide orient="horz" pos="192"/>
        <p:guide orient="horz" pos="528"/>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784"/>
    </p:cViewPr>
  </p:sorterViewPr>
  <p:notesViewPr>
    <p:cSldViewPr>
      <p:cViewPr varScale="1">
        <p:scale>
          <a:sx n="79" d="100"/>
          <a:sy n="79" d="100"/>
        </p:scale>
        <p:origin x="-3918"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1"/>
      <a:schemeClr val="accent2"/>
      <a:schemeClr val="accent3"/>
      <a:schemeClr val="accent4"/>
      <a:schemeClr val="accent5"/>
      <a:schemeClr val="accent6"/>
    </dgm:fillClrLst>
    <dgm:linClrLst meth="repeat">
      <a:schemeClr val="accent1"/>
      <a:schemeClr val="accent2"/>
      <a:schemeClr val="accent3"/>
      <a:schemeClr val="accent4"/>
      <a:schemeClr val="accent5"/>
      <a:schemeClr val="accent6"/>
    </dgm:linClrLst>
    <dgm:effectClrLst/>
    <dgm:txLinClrLst/>
    <dgm:txFillClrLst/>
    <dgm:txEffectClrLst/>
  </dgm:styleLbl>
  <dgm:styleLbl name="lnNode1">
    <dgm:fillClrLst meth="repeat">
      <a:schemeClr val="accent1"/>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1">
        <a:alpha val="50000"/>
      </a:schemeClr>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1">
        <a:tint val="50000"/>
      </a:schemeClr>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1"/>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1"/>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1"/>
      <a:schemeClr val="accent2"/>
      <a:schemeClr val="accent3"/>
      <a:schemeClr val="accent4"/>
      <a:schemeClr val="accent5"/>
      <a:schemeClr val="accent6"/>
    </dgm:fillClrLst>
    <dgm:linClrLst meth="repeat">
      <a:schemeClr val="accent1"/>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1"/>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1"/>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1"/>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1">
        <a:tint val="40000"/>
        <a:alpha val="90000"/>
      </a:schemeClr>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1">
        <a:tint val="40000"/>
        <a:alpha val="90000"/>
      </a:schemeClr>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1">
        <a:tint val="40000"/>
        <a:alpha val="90000"/>
      </a:schemeClr>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1">
        <a:tint val="40000"/>
        <a:alpha val="90000"/>
      </a:schemeClr>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1">
        <a:tint val="40000"/>
        <a:alpha val="90000"/>
      </a:schemeClr>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1">
        <a:tint val="40000"/>
        <a:alpha val="90000"/>
      </a:schemeClr>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7BE2BDA-57E8-43FF-BFEE-4BAE5A3FB69F}" type="doc">
      <dgm:prSet loTypeId="urn:microsoft.com/office/officeart/2005/8/layout/default#1" loCatId="list" qsTypeId="urn:microsoft.com/office/officeart/2005/8/quickstyle/simple2" qsCatId="simple" csTypeId="urn:microsoft.com/office/officeart/2005/8/colors/colorful1#1" csCatId="colorful" phldr="1"/>
      <dgm:spPr/>
      <dgm:t>
        <a:bodyPr/>
        <a:lstStyle/>
        <a:p>
          <a:endParaRPr lang="en-US"/>
        </a:p>
      </dgm:t>
    </dgm:pt>
    <dgm:pt modelId="{CF5A5001-0018-4238-B4B1-EE552BFD88D6}">
      <dgm:prSet phldrT="[Text]"/>
      <dgm:spPr/>
      <dgm:t>
        <a:bodyPr/>
        <a:lstStyle/>
        <a:p>
          <a:r>
            <a:rPr lang="en-US" dirty="0"/>
            <a:t>EPICS Assessment</a:t>
          </a:r>
        </a:p>
      </dgm:t>
    </dgm:pt>
    <dgm:pt modelId="{30B0BE6D-D4F0-4D9A-A3E5-981C608DC07C}" type="parTrans" cxnId="{5E41D045-F802-420E-A802-20FBCFD1F12C}">
      <dgm:prSet/>
      <dgm:spPr/>
      <dgm:t>
        <a:bodyPr/>
        <a:lstStyle/>
        <a:p>
          <a:endParaRPr lang="en-US"/>
        </a:p>
      </dgm:t>
    </dgm:pt>
    <dgm:pt modelId="{2C94E246-0F7E-4C24-93BB-3562BA7BBA3D}" type="sibTrans" cxnId="{5E41D045-F802-420E-A802-20FBCFD1F12C}">
      <dgm:prSet/>
      <dgm:spPr/>
      <dgm:t>
        <a:bodyPr/>
        <a:lstStyle/>
        <a:p>
          <a:endParaRPr lang="en-US"/>
        </a:p>
      </dgm:t>
    </dgm:pt>
    <dgm:pt modelId="{5AB75BF9-9191-4F40-A3CA-02BCCF5785E1}">
      <dgm:prSet phldrT="[Text]"/>
      <dgm:spPr/>
      <dgm:t>
        <a:bodyPr/>
        <a:lstStyle/>
        <a:p>
          <a:r>
            <a:rPr lang="en-US" dirty="0"/>
            <a:t>Right-Brain</a:t>
          </a:r>
        </a:p>
      </dgm:t>
    </dgm:pt>
    <dgm:pt modelId="{4AC016FD-FC39-496D-95A0-77CCB925D91F}" type="parTrans" cxnId="{AEA71FA6-1B09-45C3-BF22-262E8026F6D5}">
      <dgm:prSet/>
      <dgm:spPr/>
      <dgm:t>
        <a:bodyPr/>
        <a:lstStyle/>
        <a:p>
          <a:endParaRPr lang="en-US"/>
        </a:p>
      </dgm:t>
    </dgm:pt>
    <dgm:pt modelId="{E488853C-4326-4570-823B-0FA60CB6012E}" type="sibTrans" cxnId="{AEA71FA6-1B09-45C3-BF22-262E8026F6D5}">
      <dgm:prSet/>
      <dgm:spPr/>
      <dgm:t>
        <a:bodyPr/>
        <a:lstStyle/>
        <a:p>
          <a:endParaRPr lang="en-US"/>
        </a:p>
      </dgm:t>
    </dgm:pt>
    <dgm:pt modelId="{DC08D5BB-DC0C-4498-BAB1-33A1151A5E5C}">
      <dgm:prSet phldrT="[Text]"/>
      <dgm:spPr/>
      <dgm:t>
        <a:bodyPr/>
        <a:lstStyle/>
        <a:p>
          <a:r>
            <a:rPr lang="en-US" dirty="0"/>
            <a:t>Left-Brain</a:t>
          </a:r>
        </a:p>
      </dgm:t>
    </dgm:pt>
    <dgm:pt modelId="{1BC702F3-A3A4-4388-95B4-F9A7B5ADF0D1}" type="parTrans" cxnId="{9D767576-06C5-49C5-8F83-9CE4BFA2419C}">
      <dgm:prSet/>
      <dgm:spPr/>
      <dgm:t>
        <a:bodyPr/>
        <a:lstStyle/>
        <a:p>
          <a:endParaRPr lang="en-US"/>
        </a:p>
      </dgm:t>
    </dgm:pt>
    <dgm:pt modelId="{BBE7E1E3-D2ED-4967-9862-4F32A7391B1C}" type="sibTrans" cxnId="{9D767576-06C5-49C5-8F83-9CE4BFA2419C}">
      <dgm:prSet/>
      <dgm:spPr/>
      <dgm:t>
        <a:bodyPr/>
        <a:lstStyle/>
        <a:p>
          <a:endParaRPr lang="en-US"/>
        </a:p>
      </dgm:t>
    </dgm:pt>
    <dgm:pt modelId="{70BF27B8-70F8-4101-8E57-97AFFE55DAFA}">
      <dgm:prSet phldrT="[Text]"/>
      <dgm:spPr/>
      <dgm:t>
        <a:bodyPr/>
        <a:lstStyle/>
        <a:p>
          <a:r>
            <a:rPr lang="en-US" dirty="0"/>
            <a:t>Personalized Strategy</a:t>
          </a:r>
        </a:p>
      </dgm:t>
    </dgm:pt>
    <dgm:pt modelId="{524BC47A-66C3-47D2-8FB4-4B98B41ED622}" type="parTrans" cxnId="{6402FB99-F99C-484E-883D-61F1832D9F67}">
      <dgm:prSet/>
      <dgm:spPr/>
      <dgm:t>
        <a:bodyPr/>
        <a:lstStyle/>
        <a:p>
          <a:endParaRPr lang="en-US"/>
        </a:p>
      </dgm:t>
    </dgm:pt>
    <dgm:pt modelId="{B6AEAFAE-C9B5-4B40-A9A8-2FB1C03FEB31}" type="sibTrans" cxnId="{6402FB99-F99C-484E-883D-61F1832D9F67}">
      <dgm:prSet/>
      <dgm:spPr/>
      <dgm:t>
        <a:bodyPr/>
        <a:lstStyle/>
        <a:p>
          <a:endParaRPr lang="en-US"/>
        </a:p>
      </dgm:t>
    </dgm:pt>
    <dgm:pt modelId="{3F8C558A-3025-4E30-993C-E4794EF17626}" type="pres">
      <dgm:prSet presAssocID="{47BE2BDA-57E8-43FF-BFEE-4BAE5A3FB69F}" presName="diagram" presStyleCnt="0">
        <dgm:presLayoutVars>
          <dgm:dir/>
          <dgm:resizeHandles val="exact"/>
        </dgm:presLayoutVars>
      </dgm:prSet>
      <dgm:spPr/>
    </dgm:pt>
    <dgm:pt modelId="{ADBB9E7D-5F04-4384-8B4E-FBBF086A7097}" type="pres">
      <dgm:prSet presAssocID="{CF5A5001-0018-4238-B4B1-EE552BFD88D6}" presName="node" presStyleLbl="node1" presStyleIdx="0" presStyleCnt="4">
        <dgm:presLayoutVars>
          <dgm:bulletEnabled val="1"/>
        </dgm:presLayoutVars>
      </dgm:prSet>
      <dgm:spPr/>
    </dgm:pt>
    <dgm:pt modelId="{5D4816A2-8DBA-463D-B586-F93E61C9B289}" type="pres">
      <dgm:prSet presAssocID="{2C94E246-0F7E-4C24-93BB-3562BA7BBA3D}" presName="sibTrans" presStyleCnt="0"/>
      <dgm:spPr/>
    </dgm:pt>
    <dgm:pt modelId="{F8D81F5B-C592-418A-8DDB-866D4815E0C9}" type="pres">
      <dgm:prSet presAssocID="{5AB75BF9-9191-4F40-A3CA-02BCCF5785E1}" presName="node" presStyleLbl="node1" presStyleIdx="1" presStyleCnt="4">
        <dgm:presLayoutVars>
          <dgm:bulletEnabled val="1"/>
        </dgm:presLayoutVars>
      </dgm:prSet>
      <dgm:spPr/>
    </dgm:pt>
    <dgm:pt modelId="{BE63A7C0-02B2-45A6-9A66-F519C42D77BE}" type="pres">
      <dgm:prSet presAssocID="{E488853C-4326-4570-823B-0FA60CB6012E}" presName="sibTrans" presStyleCnt="0"/>
      <dgm:spPr/>
    </dgm:pt>
    <dgm:pt modelId="{5C386227-B460-4831-AF83-42DC118D19E5}" type="pres">
      <dgm:prSet presAssocID="{DC08D5BB-DC0C-4498-BAB1-33A1151A5E5C}" presName="node" presStyleLbl="node1" presStyleIdx="2" presStyleCnt="4">
        <dgm:presLayoutVars>
          <dgm:bulletEnabled val="1"/>
        </dgm:presLayoutVars>
      </dgm:prSet>
      <dgm:spPr/>
    </dgm:pt>
    <dgm:pt modelId="{CBBD2B44-40F6-4861-899A-9A894C348430}" type="pres">
      <dgm:prSet presAssocID="{BBE7E1E3-D2ED-4967-9862-4F32A7391B1C}" presName="sibTrans" presStyleCnt="0"/>
      <dgm:spPr/>
    </dgm:pt>
    <dgm:pt modelId="{EC2F2C16-7D9B-4F1D-9E2D-526221F0154A}" type="pres">
      <dgm:prSet presAssocID="{70BF27B8-70F8-4101-8E57-97AFFE55DAFA}" presName="node" presStyleLbl="node1" presStyleIdx="3" presStyleCnt="4" custLinFactNeighborX="-621" custLinFactNeighborY="68">
        <dgm:presLayoutVars>
          <dgm:bulletEnabled val="1"/>
        </dgm:presLayoutVars>
      </dgm:prSet>
      <dgm:spPr/>
    </dgm:pt>
  </dgm:ptLst>
  <dgm:cxnLst>
    <dgm:cxn modelId="{957CC407-61D3-408D-AD1E-C586EB1821C2}" type="presOf" srcId="{CF5A5001-0018-4238-B4B1-EE552BFD88D6}" destId="{ADBB9E7D-5F04-4384-8B4E-FBBF086A7097}" srcOrd="0" destOrd="0" presId="urn:microsoft.com/office/officeart/2005/8/layout/default#1"/>
    <dgm:cxn modelId="{E273863D-CA82-4B60-8D06-1C90E10B946E}" type="presOf" srcId="{47BE2BDA-57E8-43FF-BFEE-4BAE5A3FB69F}" destId="{3F8C558A-3025-4E30-993C-E4794EF17626}" srcOrd="0" destOrd="0" presId="urn:microsoft.com/office/officeart/2005/8/layout/default#1"/>
    <dgm:cxn modelId="{5E41D045-F802-420E-A802-20FBCFD1F12C}" srcId="{47BE2BDA-57E8-43FF-BFEE-4BAE5A3FB69F}" destId="{CF5A5001-0018-4238-B4B1-EE552BFD88D6}" srcOrd="0" destOrd="0" parTransId="{30B0BE6D-D4F0-4D9A-A3E5-981C608DC07C}" sibTransId="{2C94E246-0F7E-4C24-93BB-3562BA7BBA3D}"/>
    <dgm:cxn modelId="{EC791555-FEFD-4A80-80C4-1239640826B6}" type="presOf" srcId="{70BF27B8-70F8-4101-8E57-97AFFE55DAFA}" destId="{EC2F2C16-7D9B-4F1D-9E2D-526221F0154A}" srcOrd="0" destOrd="0" presId="urn:microsoft.com/office/officeart/2005/8/layout/default#1"/>
    <dgm:cxn modelId="{9D767576-06C5-49C5-8F83-9CE4BFA2419C}" srcId="{47BE2BDA-57E8-43FF-BFEE-4BAE5A3FB69F}" destId="{DC08D5BB-DC0C-4498-BAB1-33A1151A5E5C}" srcOrd="2" destOrd="0" parTransId="{1BC702F3-A3A4-4388-95B4-F9A7B5ADF0D1}" sibTransId="{BBE7E1E3-D2ED-4967-9862-4F32A7391B1C}"/>
    <dgm:cxn modelId="{E7600388-7BF8-4FA1-BA43-485B292F89DF}" type="presOf" srcId="{5AB75BF9-9191-4F40-A3CA-02BCCF5785E1}" destId="{F8D81F5B-C592-418A-8DDB-866D4815E0C9}" srcOrd="0" destOrd="0" presId="urn:microsoft.com/office/officeart/2005/8/layout/default#1"/>
    <dgm:cxn modelId="{6402FB99-F99C-484E-883D-61F1832D9F67}" srcId="{47BE2BDA-57E8-43FF-BFEE-4BAE5A3FB69F}" destId="{70BF27B8-70F8-4101-8E57-97AFFE55DAFA}" srcOrd="3" destOrd="0" parTransId="{524BC47A-66C3-47D2-8FB4-4B98B41ED622}" sibTransId="{B6AEAFAE-C9B5-4B40-A9A8-2FB1C03FEB31}"/>
    <dgm:cxn modelId="{AEA71FA6-1B09-45C3-BF22-262E8026F6D5}" srcId="{47BE2BDA-57E8-43FF-BFEE-4BAE5A3FB69F}" destId="{5AB75BF9-9191-4F40-A3CA-02BCCF5785E1}" srcOrd="1" destOrd="0" parTransId="{4AC016FD-FC39-496D-95A0-77CCB925D91F}" sibTransId="{E488853C-4326-4570-823B-0FA60CB6012E}"/>
    <dgm:cxn modelId="{C38A68AC-6F4B-440E-9509-F25E3BFC79E0}" type="presOf" srcId="{DC08D5BB-DC0C-4498-BAB1-33A1151A5E5C}" destId="{5C386227-B460-4831-AF83-42DC118D19E5}" srcOrd="0" destOrd="0" presId="urn:microsoft.com/office/officeart/2005/8/layout/default#1"/>
    <dgm:cxn modelId="{1B59F6EB-3374-4DED-84FC-26C90E8A4EC2}" type="presParOf" srcId="{3F8C558A-3025-4E30-993C-E4794EF17626}" destId="{ADBB9E7D-5F04-4384-8B4E-FBBF086A7097}" srcOrd="0" destOrd="0" presId="urn:microsoft.com/office/officeart/2005/8/layout/default#1"/>
    <dgm:cxn modelId="{8C33536F-F502-4887-9371-B0002B823EAD}" type="presParOf" srcId="{3F8C558A-3025-4E30-993C-E4794EF17626}" destId="{5D4816A2-8DBA-463D-B586-F93E61C9B289}" srcOrd="1" destOrd="0" presId="urn:microsoft.com/office/officeart/2005/8/layout/default#1"/>
    <dgm:cxn modelId="{90C2B1F7-E0E6-4477-BF29-FB3A0F2CD358}" type="presParOf" srcId="{3F8C558A-3025-4E30-993C-E4794EF17626}" destId="{F8D81F5B-C592-418A-8DDB-866D4815E0C9}" srcOrd="2" destOrd="0" presId="urn:microsoft.com/office/officeart/2005/8/layout/default#1"/>
    <dgm:cxn modelId="{3EF75066-4F88-46BA-B3AD-BA137655CA4B}" type="presParOf" srcId="{3F8C558A-3025-4E30-993C-E4794EF17626}" destId="{BE63A7C0-02B2-45A6-9A66-F519C42D77BE}" srcOrd="3" destOrd="0" presId="urn:microsoft.com/office/officeart/2005/8/layout/default#1"/>
    <dgm:cxn modelId="{3A0E207D-17CE-4E50-B6DD-566E2E3A7DB6}" type="presParOf" srcId="{3F8C558A-3025-4E30-993C-E4794EF17626}" destId="{5C386227-B460-4831-AF83-42DC118D19E5}" srcOrd="4" destOrd="0" presId="urn:microsoft.com/office/officeart/2005/8/layout/default#1"/>
    <dgm:cxn modelId="{D9247B0B-DD64-4D9C-9CF4-093D4A538B08}" type="presParOf" srcId="{3F8C558A-3025-4E30-993C-E4794EF17626}" destId="{CBBD2B44-40F6-4861-899A-9A894C348430}" srcOrd="5" destOrd="0" presId="urn:microsoft.com/office/officeart/2005/8/layout/default#1"/>
    <dgm:cxn modelId="{19FFB2DF-35AC-48F7-AD83-A468A00D45F4}" type="presParOf" srcId="{3F8C558A-3025-4E30-993C-E4794EF17626}" destId="{EC2F2C16-7D9B-4F1D-9E2D-526221F0154A}" srcOrd="6" destOrd="0" presId="urn:microsoft.com/office/officeart/2005/8/layout/defaul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BB9E7D-5F04-4384-8B4E-FBBF086A7097}">
      <dsp:nvSpPr>
        <dsp:cNvPr id="0" name=""/>
        <dsp:cNvSpPr/>
      </dsp:nvSpPr>
      <dsp:spPr>
        <a:xfrm>
          <a:off x="460905" y="1047"/>
          <a:ext cx="3479899" cy="2087939"/>
        </a:xfrm>
        <a:prstGeom prst="rect">
          <a:avLst/>
        </a:prstGeom>
        <a:solidFill>
          <a:schemeClr val="accent1">
            <a:hueOff val="0"/>
            <a:satOff val="0"/>
            <a:lumOff val="0"/>
            <a:alphaOff val="0"/>
          </a:schemeClr>
        </a:solidFill>
        <a:ln w="635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US" sz="4200" kern="1200" dirty="0"/>
            <a:t>EPICS Assessment</a:t>
          </a:r>
        </a:p>
      </dsp:txBody>
      <dsp:txXfrm>
        <a:off x="460905" y="1047"/>
        <a:ext cx="3479899" cy="2087939"/>
      </dsp:txXfrm>
    </dsp:sp>
    <dsp:sp modelId="{F8D81F5B-C592-418A-8DDB-866D4815E0C9}">
      <dsp:nvSpPr>
        <dsp:cNvPr id="0" name=""/>
        <dsp:cNvSpPr/>
      </dsp:nvSpPr>
      <dsp:spPr>
        <a:xfrm>
          <a:off x="4288794" y="1047"/>
          <a:ext cx="3479899" cy="2087939"/>
        </a:xfrm>
        <a:prstGeom prst="rect">
          <a:avLst/>
        </a:prstGeom>
        <a:solidFill>
          <a:schemeClr val="accent2">
            <a:hueOff val="0"/>
            <a:satOff val="0"/>
            <a:lumOff val="0"/>
            <a:alphaOff val="0"/>
          </a:schemeClr>
        </a:solidFill>
        <a:ln w="635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US" sz="4200" kern="1200" dirty="0"/>
            <a:t>Right-Brain</a:t>
          </a:r>
        </a:p>
      </dsp:txBody>
      <dsp:txXfrm>
        <a:off x="4288794" y="1047"/>
        <a:ext cx="3479899" cy="2087939"/>
      </dsp:txXfrm>
    </dsp:sp>
    <dsp:sp modelId="{5C386227-B460-4831-AF83-42DC118D19E5}">
      <dsp:nvSpPr>
        <dsp:cNvPr id="0" name=""/>
        <dsp:cNvSpPr/>
      </dsp:nvSpPr>
      <dsp:spPr>
        <a:xfrm>
          <a:off x="460905" y="2436976"/>
          <a:ext cx="3479899" cy="2087939"/>
        </a:xfrm>
        <a:prstGeom prst="rect">
          <a:avLst/>
        </a:prstGeom>
        <a:solidFill>
          <a:schemeClr val="accent3">
            <a:hueOff val="0"/>
            <a:satOff val="0"/>
            <a:lumOff val="0"/>
            <a:alphaOff val="0"/>
          </a:schemeClr>
        </a:solidFill>
        <a:ln w="635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US" sz="4200" kern="1200" dirty="0"/>
            <a:t>Left-Brain</a:t>
          </a:r>
        </a:p>
      </dsp:txBody>
      <dsp:txXfrm>
        <a:off x="460905" y="2436976"/>
        <a:ext cx="3479899" cy="2087939"/>
      </dsp:txXfrm>
    </dsp:sp>
    <dsp:sp modelId="{EC2F2C16-7D9B-4F1D-9E2D-526221F0154A}">
      <dsp:nvSpPr>
        <dsp:cNvPr id="0" name=""/>
        <dsp:cNvSpPr/>
      </dsp:nvSpPr>
      <dsp:spPr>
        <a:xfrm>
          <a:off x="4267184" y="2438023"/>
          <a:ext cx="3479899" cy="2087939"/>
        </a:xfrm>
        <a:prstGeom prst="rect">
          <a:avLst/>
        </a:prstGeom>
        <a:solidFill>
          <a:schemeClr val="accent4">
            <a:hueOff val="0"/>
            <a:satOff val="0"/>
            <a:lumOff val="0"/>
            <a:alphaOff val="0"/>
          </a:schemeClr>
        </a:solidFill>
        <a:ln w="635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US" sz="4200" kern="1200" dirty="0"/>
            <a:t>Personalized Strategy</a:t>
          </a:r>
        </a:p>
      </dsp:txBody>
      <dsp:txXfrm>
        <a:off x="4267184" y="2438023"/>
        <a:ext cx="3479899" cy="2087939"/>
      </dsp:txXfrm>
    </dsp:sp>
  </dsp:spTree>
</dsp:drawing>
</file>

<file path=ppt/diagrams/layout1.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702021-F9BB-432D-A212-2F02F84028E5}" type="datetimeFigureOut">
              <a:rPr lang="en-US" smtClean="0"/>
              <a:t>10/3/18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68DA7D1-680C-47DA-98B9-12465CB350E2}" type="slidenum">
              <a:rPr lang="en-US" smtClean="0"/>
              <a:t>‹#›</a:t>
            </a:fld>
            <a:endParaRPr lang="en-US"/>
          </a:p>
        </p:txBody>
      </p:sp>
    </p:spTree>
    <p:extLst>
      <p:ext uri="{BB962C8B-B14F-4D97-AF65-F5344CB8AC3E}">
        <p14:creationId xmlns:p14="http://schemas.microsoft.com/office/powerpoint/2010/main" val="36023746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5C7DBE9-A486-449D-BE33-F161E4FBCF0F}" type="datetimeFigureOut">
              <a:rPr lang="en-US" smtClean="0"/>
              <a:pPr/>
              <a:t>10/3/18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36BCB27-A446-4242-994B-61F6F8572BA8}" type="slidenum">
              <a:rPr lang="en-US" smtClean="0"/>
              <a:pPr/>
              <a:t>‹#›</a:t>
            </a:fld>
            <a:endParaRPr lang="en-US"/>
          </a:p>
        </p:txBody>
      </p:sp>
    </p:spTree>
    <p:extLst>
      <p:ext uri="{BB962C8B-B14F-4D97-AF65-F5344CB8AC3E}">
        <p14:creationId xmlns:p14="http://schemas.microsoft.com/office/powerpoint/2010/main" val="22937678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indent="-228600" algn="l" defTabSz="914400" rtl="0" eaLnBrk="1" latinLnBrk="0" hangingPunct="1">
      <a:spcBef>
        <a:spcPts val="600"/>
      </a:spcBef>
      <a:buFont typeface="Arial" pitchFamily="34" charset="0"/>
      <a:buChar char="•"/>
      <a:defRPr sz="1200" i="1" kern="1200">
        <a:solidFill>
          <a:schemeClr val="tx1"/>
        </a:solidFill>
        <a:latin typeface="+mn-lt"/>
        <a:ea typeface="+mn-ea"/>
        <a:cs typeface="+mn-cs"/>
      </a:defRPr>
    </a:lvl2pPr>
    <a:lvl3pPr marL="1085850" indent="-171450" algn="l" defTabSz="914400" rtl="0" eaLnBrk="1" latinLnBrk="0" hangingPunct="1">
      <a:buFont typeface="Arial" pitchFamily="34" charset="0"/>
      <a:buChar char="•"/>
      <a:defRPr sz="1200" kern="1200">
        <a:solidFill>
          <a:schemeClr val="tx1"/>
        </a:solidFill>
        <a:latin typeface="+mn-lt"/>
        <a:ea typeface="+mn-ea"/>
        <a:cs typeface="+mn-cs"/>
      </a:defRPr>
    </a:lvl3pPr>
    <a:lvl4pPr marL="1543050" indent="-171450" algn="l" defTabSz="914400" rtl="0" eaLnBrk="1" latinLnBrk="0" hangingPunct="1">
      <a:buFont typeface="Arial" pitchFamily="34" charset="0"/>
      <a:buChar char="•"/>
      <a:defRPr sz="1200" kern="1200">
        <a:solidFill>
          <a:schemeClr val="tx1"/>
        </a:solidFill>
        <a:latin typeface="+mn-lt"/>
        <a:ea typeface="+mn-ea"/>
        <a:cs typeface="+mn-cs"/>
      </a:defRPr>
    </a:lvl4pPr>
    <a:lvl5pPr marL="2000250" indent="-171450" algn="l" defTabSz="914400" rtl="0" eaLnBrk="1" latinLnBrk="0" hangingPunct="1">
      <a:buFont typeface="Arial" pitchFamily="34" charset="0"/>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0" kern="1200" noProof="0" dirty="0">
                <a:solidFill>
                  <a:schemeClr val="tx1"/>
                </a:solidFill>
                <a:latin typeface="+mn-lt"/>
                <a:ea typeface="ＭＳ Ｐゴシック" charset="-128"/>
                <a:cs typeface="ＭＳ Ｐゴシック" charset="-128"/>
              </a:rPr>
              <a:t>Hello and welcome to EPICS,</a:t>
            </a:r>
            <a:r>
              <a:rPr lang="en-US" sz="1200" i="0" kern="1200" baseline="0" noProof="0" dirty="0">
                <a:solidFill>
                  <a:schemeClr val="tx1"/>
                </a:solidFill>
                <a:latin typeface="+mn-lt"/>
                <a:ea typeface="ＭＳ Ｐゴシック" charset="-128"/>
                <a:cs typeface="ＭＳ Ｐゴシック" charset="-128"/>
              </a:rPr>
              <a:t>  the Environment and Personality Intuitive Card Sort.  This is a quick overview on how to use all the different components of the program. </a:t>
            </a:r>
          </a:p>
          <a:p>
            <a:endParaRPr lang="en-US" sz="1200" i="0" kern="1200" baseline="0" noProof="0" dirty="0">
              <a:solidFill>
                <a:schemeClr val="tx1"/>
              </a:solidFill>
              <a:latin typeface="+mn-lt"/>
              <a:ea typeface="ＭＳ Ｐゴシック" charset="-128"/>
              <a:cs typeface="ＭＳ Ｐゴシック" charset="-128"/>
            </a:endParaRPr>
          </a:p>
          <a:p>
            <a:r>
              <a:rPr lang="en-US" sz="1200" i="0" kern="1200" baseline="0" noProof="0" dirty="0">
                <a:solidFill>
                  <a:schemeClr val="tx1"/>
                </a:solidFill>
                <a:latin typeface="+mn-lt"/>
                <a:ea typeface="ＭＳ Ｐゴシック" charset="-128"/>
                <a:cs typeface="ＭＳ Ｐゴシック" charset="-128"/>
              </a:rPr>
              <a:t> EPICS is based on the Holland themes and visual  literacy to elicit responses when making career decisions. These  themes are divided into two categories personality and environment.</a:t>
            </a:r>
          </a:p>
          <a:p>
            <a:endParaRPr lang="en-US" sz="1200" i="0" kern="1200" baseline="0" noProof="0" dirty="0">
              <a:solidFill>
                <a:schemeClr val="tx1"/>
              </a:solidFill>
              <a:latin typeface="+mn-lt"/>
              <a:ea typeface="ＭＳ Ｐゴシック" charset="-128"/>
              <a:cs typeface="ＭＳ Ｐゴシック" charset="-128"/>
            </a:endParaRPr>
          </a:p>
          <a:p>
            <a:r>
              <a:rPr lang="en-US" sz="1200" i="0" kern="1200" baseline="0" noProof="0" dirty="0">
                <a:solidFill>
                  <a:schemeClr val="tx1"/>
                </a:solidFill>
                <a:latin typeface="+mn-lt"/>
                <a:ea typeface="ＭＳ Ｐゴシック" charset="-128"/>
                <a:cs typeface="ＭＳ Ｐゴシック" charset="-128"/>
              </a:rPr>
              <a:t> It is our mission to have participants think about what is important to them, such as values, work conditions, advancement, and  security, for having a meaningful career and realistic goals.</a:t>
            </a:r>
            <a:endParaRPr lang="en-US" sz="1200" i="0" kern="1200" noProof="0" dirty="0">
              <a:solidFill>
                <a:schemeClr val="tx1"/>
              </a:solidFill>
              <a:latin typeface="+mn-lt"/>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fld id="{B36BCB27-A446-4242-994B-61F6F8572BA8}" type="slidenum">
              <a:rPr lang="en-US" smtClean="0"/>
              <a:pPr/>
              <a:t>1</a:t>
            </a:fld>
            <a:endParaRPr lang="en-US"/>
          </a:p>
        </p:txBody>
      </p:sp>
    </p:spTree>
    <p:extLst>
      <p:ext uri="{BB962C8B-B14F-4D97-AF65-F5344CB8AC3E}">
        <p14:creationId xmlns:p14="http://schemas.microsoft.com/office/powerpoint/2010/main" val="19764868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6BCB27-A446-4242-994B-61F6F8572BA8}" type="slidenum">
              <a:rPr lang="en-US" smtClean="0"/>
              <a:pPr/>
              <a:t>10</a:t>
            </a:fld>
            <a:endParaRPr lang="en-US"/>
          </a:p>
        </p:txBody>
      </p:sp>
    </p:spTree>
    <p:extLst>
      <p:ext uri="{BB962C8B-B14F-4D97-AF65-F5344CB8AC3E}">
        <p14:creationId xmlns:p14="http://schemas.microsoft.com/office/powerpoint/2010/main" val="39998290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6BCB27-A446-4242-994B-61F6F8572BA8}" type="slidenum">
              <a:rPr lang="en-US" smtClean="0"/>
              <a:pPr/>
              <a:t>11</a:t>
            </a:fld>
            <a:endParaRPr lang="en-US"/>
          </a:p>
        </p:txBody>
      </p:sp>
    </p:spTree>
    <p:extLst>
      <p:ext uri="{BB962C8B-B14F-4D97-AF65-F5344CB8AC3E}">
        <p14:creationId xmlns:p14="http://schemas.microsoft.com/office/powerpoint/2010/main" val="3362640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go to media page on epics career finder, there are fun and engaging videos that explain the different themes.</a:t>
            </a:r>
          </a:p>
        </p:txBody>
      </p:sp>
      <p:sp>
        <p:nvSpPr>
          <p:cNvPr id="4" name="Slide Number Placeholder 3"/>
          <p:cNvSpPr>
            <a:spLocks noGrp="1"/>
          </p:cNvSpPr>
          <p:nvPr>
            <p:ph type="sldNum" sz="quarter" idx="10"/>
          </p:nvPr>
        </p:nvSpPr>
        <p:spPr/>
        <p:txBody>
          <a:bodyPr/>
          <a:lstStyle/>
          <a:p>
            <a:fld id="{B36BCB27-A446-4242-994B-61F6F8572BA8}" type="slidenum">
              <a:rPr lang="en-US" smtClean="0"/>
              <a:pPr/>
              <a:t>12</a:t>
            </a:fld>
            <a:endParaRPr lang="en-US"/>
          </a:p>
        </p:txBody>
      </p:sp>
    </p:spTree>
    <p:extLst>
      <p:ext uri="{BB962C8B-B14F-4D97-AF65-F5344CB8AC3E}">
        <p14:creationId xmlns:p14="http://schemas.microsoft.com/office/powerpoint/2010/main" val="41677044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noProof="0" dirty="0">
                <a:ea typeface="ＭＳ Ｐゴシック" pitchFamily="26" charset="-128"/>
                <a:cs typeface="ＭＳ Ｐゴシック" pitchFamily="26" charset="-128"/>
              </a:rPr>
              <a:t>I have found that at every phase in life , we can always check in to see how we are feeling whether it is at work, home or social environments we live in. </a:t>
            </a:r>
          </a:p>
          <a:p>
            <a:endParaRPr lang="en-US" b="1" noProof="0" dirty="0">
              <a:ea typeface="ＭＳ Ｐゴシック" pitchFamily="26" charset="-128"/>
              <a:cs typeface="ＭＳ Ｐゴシック" pitchFamily="26" charset="-128"/>
            </a:endParaRPr>
          </a:p>
          <a:p>
            <a:r>
              <a:rPr lang="en-US" b="1" noProof="0" dirty="0">
                <a:ea typeface="ＭＳ Ｐゴシック" pitchFamily="26" charset="-128"/>
                <a:cs typeface="ＭＳ Ｐゴシック" pitchFamily="26" charset="-128"/>
              </a:rPr>
              <a:t>For many young adults, personal values and work conditions it is not the first thing they may consider when looking for a job or career. Money, internship, status or what someone said they would be good at a or have a skill,     might be the reason they go down a particular path. </a:t>
            </a:r>
          </a:p>
          <a:p>
            <a:endParaRPr lang="en-US" b="1" noProof="0" dirty="0">
              <a:ea typeface="ＭＳ Ｐゴシック" pitchFamily="26" charset="-128"/>
              <a:cs typeface="ＭＳ Ｐゴシック" pitchFamily="26" charset="-128"/>
            </a:endParaRPr>
          </a:p>
          <a:p>
            <a:r>
              <a:rPr lang="en-US" b="1" noProof="0" dirty="0">
                <a:ea typeface="ＭＳ Ｐゴシック" pitchFamily="26" charset="-128"/>
                <a:cs typeface="ＭＳ Ｐゴシック" pitchFamily="26" charset="-128"/>
              </a:rPr>
              <a:t>If they become unhappy or unsuccessful, it could be because of the environment isn’t a good fit,  they express themselves differently or because some of their personal values are not being met. </a:t>
            </a:r>
          </a:p>
          <a:p>
            <a:endParaRPr lang="en-US" b="1" noProof="0" dirty="0">
              <a:ea typeface="ＭＳ Ｐゴシック" pitchFamily="26" charset="-128"/>
              <a:cs typeface="ＭＳ Ｐゴシック" pitchFamily="26" charset="-128"/>
            </a:endParaRPr>
          </a:p>
          <a:p>
            <a:r>
              <a:rPr lang="en-US" b="1" noProof="0" dirty="0">
                <a:ea typeface="ＭＳ Ｐゴシック" pitchFamily="26" charset="-128"/>
                <a:cs typeface="ＭＳ Ｐゴシック" pitchFamily="26" charset="-128"/>
              </a:rPr>
              <a:t>Sometimes I have found by peeling back the layers and getting to the basics is a good way to start. </a:t>
            </a:r>
            <a:endParaRPr lang="en-US" sz="1200" kern="1200" dirty="0">
              <a:solidFill>
                <a:schemeClr val="tx1"/>
              </a:solidFill>
              <a:latin typeface="+mn-lt"/>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fld id="{B36BCB27-A446-4242-994B-61F6F8572BA8}" type="slidenum">
              <a:rPr lang="en-US" smtClean="0"/>
              <a:pPr/>
              <a:t>13</a:t>
            </a:fld>
            <a:endParaRPr lang="en-US"/>
          </a:p>
        </p:txBody>
      </p:sp>
    </p:spTree>
    <p:extLst>
      <p:ext uri="{BB962C8B-B14F-4D97-AF65-F5344CB8AC3E}">
        <p14:creationId xmlns:p14="http://schemas.microsoft.com/office/powerpoint/2010/main" val="39449744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taking the time to watch this power point, and I hope it has clarified how to use EPICS. Feel free to email me with an questions or concerns you may have.</a:t>
            </a:r>
          </a:p>
        </p:txBody>
      </p:sp>
      <p:sp>
        <p:nvSpPr>
          <p:cNvPr id="4" name="Slide Number Placeholder 3"/>
          <p:cNvSpPr>
            <a:spLocks noGrp="1"/>
          </p:cNvSpPr>
          <p:nvPr>
            <p:ph type="sldNum" sz="quarter" idx="10"/>
          </p:nvPr>
        </p:nvSpPr>
        <p:spPr/>
        <p:txBody>
          <a:bodyPr/>
          <a:lstStyle/>
          <a:p>
            <a:fld id="{B36BCB27-A446-4242-994B-61F6F8572BA8}" type="slidenum">
              <a:rPr lang="en-US" smtClean="0"/>
              <a:pPr/>
              <a:t>14</a:t>
            </a:fld>
            <a:endParaRPr lang="en-US"/>
          </a:p>
        </p:txBody>
      </p:sp>
    </p:spTree>
    <p:extLst>
      <p:ext uri="{BB962C8B-B14F-4D97-AF65-F5344CB8AC3E}">
        <p14:creationId xmlns:p14="http://schemas.microsoft.com/office/powerpoint/2010/main" val="2423353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Holland themes and after you take the EPICS assessment, the results are computed in theme dominancy. </a:t>
            </a:r>
          </a:p>
          <a:p>
            <a:endParaRPr lang="en-US" dirty="0"/>
          </a:p>
          <a:p>
            <a:r>
              <a:rPr lang="en-US" dirty="0"/>
              <a:t>Normally the top most dominant themes are </a:t>
            </a:r>
            <a:r>
              <a:rPr lang="en-US" dirty="0" err="1"/>
              <a:t>refered</a:t>
            </a:r>
            <a:r>
              <a:rPr lang="en-US" dirty="0"/>
              <a:t> to as the Holland code and are designated by the using the </a:t>
            </a:r>
            <a:r>
              <a:rPr lang="en-US" dirty="0" err="1"/>
              <a:t>acryonuim</a:t>
            </a:r>
            <a:r>
              <a:rPr lang="en-US" dirty="0"/>
              <a:t>  RIASEC </a:t>
            </a:r>
          </a:p>
        </p:txBody>
      </p:sp>
      <p:sp>
        <p:nvSpPr>
          <p:cNvPr id="4" name="Slide Number Placeholder 3"/>
          <p:cNvSpPr>
            <a:spLocks noGrp="1"/>
          </p:cNvSpPr>
          <p:nvPr>
            <p:ph type="sldNum" sz="quarter" idx="10"/>
          </p:nvPr>
        </p:nvSpPr>
        <p:spPr/>
        <p:txBody>
          <a:bodyPr/>
          <a:lstStyle/>
          <a:p>
            <a:fld id="{B36BCB27-A446-4242-994B-61F6F8572BA8}" type="slidenum">
              <a:rPr lang="en-US" smtClean="0"/>
              <a:pPr/>
              <a:t>2</a:t>
            </a:fld>
            <a:endParaRPr lang="en-US"/>
          </a:p>
        </p:txBody>
      </p:sp>
    </p:spTree>
    <p:extLst>
      <p:ext uri="{BB962C8B-B14F-4D97-AF65-F5344CB8AC3E}">
        <p14:creationId xmlns:p14="http://schemas.microsoft.com/office/powerpoint/2010/main" val="25900588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0" kern="1200" baseline="0" noProof="0" dirty="0">
                <a:solidFill>
                  <a:schemeClr val="tx1"/>
                </a:solidFill>
                <a:latin typeface="+mn-lt"/>
                <a:ea typeface="ＭＳ Ｐゴシック" charset="-128"/>
                <a:cs typeface="ＭＳ Ｐゴシック" charset="-128"/>
              </a:rPr>
              <a:t>The EPICS assessment uses past experiences, emotion and interests to assess one’s dominant themes in both personality and environment.  </a:t>
            </a:r>
          </a:p>
          <a:p>
            <a:endParaRPr lang="en-US" sz="1200" i="0" kern="1200" baseline="0" noProof="0" dirty="0">
              <a:solidFill>
                <a:schemeClr val="tx1"/>
              </a:solidFill>
              <a:latin typeface="+mn-lt"/>
              <a:ea typeface="ＭＳ Ｐゴシック" charset="-128"/>
              <a:cs typeface="ＭＳ Ｐゴシック" charset="-128"/>
            </a:endParaRPr>
          </a:p>
          <a:p>
            <a:r>
              <a:rPr lang="en-US" sz="1200" i="0" kern="1200" baseline="0" noProof="0" dirty="0">
                <a:solidFill>
                  <a:schemeClr val="tx1"/>
                </a:solidFill>
                <a:latin typeface="+mn-lt"/>
                <a:ea typeface="ＭＳ Ｐゴシック" charset="-128"/>
                <a:cs typeface="ＭＳ Ｐゴシック" charset="-128"/>
              </a:rPr>
              <a:t>Commonly the themes  appear in both categories but  not always in the same dominancy.  For example, a person’s result may be E,C,S for Personality but have C,A,S for Environment.  This would tell you that their personality is organized, they like to persuade others toward  a common idea/topic/concern  and easily  communicate these ideas.  And they would best   thrive  in an environment  that was structured, that uses ideas that are out-of-the-box perhaps and in social settings such as events, trainings, presentations. </a:t>
            </a:r>
          </a:p>
          <a:p>
            <a:endParaRPr lang="en-US" sz="1200" i="0" kern="1200" baseline="0" noProof="0" dirty="0">
              <a:solidFill>
                <a:schemeClr val="tx1"/>
              </a:solidFill>
              <a:latin typeface="+mn-lt"/>
              <a:ea typeface="ＭＳ Ｐゴシック" charset="-128"/>
              <a:cs typeface="ＭＳ Ｐゴシック" charset="-128"/>
            </a:endParaRPr>
          </a:p>
          <a:p>
            <a:r>
              <a:rPr lang="en-US" sz="1200" i="0" kern="1200" baseline="0" noProof="0" dirty="0">
                <a:solidFill>
                  <a:schemeClr val="tx1"/>
                </a:solidFill>
                <a:latin typeface="+mn-lt"/>
                <a:ea typeface="ＭＳ Ｐゴシック" charset="-128"/>
                <a:cs typeface="ＭＳ Ｐゴシック" charset="-128"/>
              </a:rPr>
              <a:t>Using the worksheets and activities provided will help to peel back layers in each theme to understand the person’s particular code better.</a:t>
            </a:r>
            <a:endParaRPr lang="en-US" b="0" noProof="0" dirty="0">
              <a:ea typeface="ＭＳ Ｐゴシック" pitchFamily="26" charset="-128"/>
              <a:cs typeface="ＭＳ Ｐゴシック" pitchFamily="26" charset="-128"/>
            </a:endParaRPr>
          </a:p>
        </p:txBody>
      </p:sp>
      <p:sp>
        <p:nvSpPr>
          <p:cNvPr id="4" name="Slide Number Placeholder 3"/>
          <p:cNvSpPr>
            <a:spLocks noGrp="1"/>
          </p:cNvSpPr>
          <p:nvPr>
            <p:ph type="sldNum" sz="quarter" idx="10"/>
          </p:nvPr>
        </p:nvSpPr>
        <p:spPr/>
        <p:txBody>
          <a:bodyPr/>
          <a:lstStyle/>
          <a:p>
            <a:fld id="{B36BCB27-A446-4242-994B-61F6F8572BA8}" type="slidenum">
              <a:rPr lang="en-US" smtClean="0"/>
              <a:pPr/>
              <a:t>3</a:t>
            </a:fld>
            <a:endParaRPr lang="en-US"/>
          </a:p>
        </p:txBody>
      </p:sp>
    </p:spTree>
    <p:extLst>
      <p:ext uri="{BB962C8B-B14F-4D97-AF65-F5344CB8AC3E}">
        <p14:creationId xmlns:p14="http://schemas.microsoft.com/office/powerpoint/2010/main" val="1422344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0" kern="1200" baseline="0" noProof="0" dirty="0">
                <a:solidFill>
                  <a:schemeClr val="tx1"/>
                </a:solidFill>
                <a:latin typeface="+mn-lt"/>
                <a:ea typeface="ＭＳ Ｐゴシック" charset="-128"/>
                <a:cs typeface="ＭＳ Ｐゴシック" charset="-128"/>
              </a:rPr>
              <a:t>The EPICS program is intended to be self-directed. The flow of strategy is to build on using the results of the assessment, and then engaging both sides of the brain in the decision-making process utilizing  worksheets provided. </a:t>
            </a:r>
          </a:p>
          <a:p>
            <a:endParaRPr lang="en-US" sz="1200" i="0" kern="1200" baseline="0" noProof="0" dirty="0">
              <a:solidFill>
                <a:schemeClr val="tx1"/>
              </a:solidFill>
              <a:latin typeface="+mn-lt"/>
              <a:ea typeface="ＭＳ Ｐゴシック" charset="-128"/>
              <a:cs typeface="ＭＳ Ｐゴシック" charset="-128"/>
            </a:endParaRPr>
          </a:p>
          <a:p>
            <a:r>
              <a:rPr lang="en-US" sz="1200" i="0" kern="1200" baseline="0" noProof="0" dirty="0">
                <a:solidFill>
                  <a:schemeClr val="tx1"/>
                </a:solidFill>
                <a:latin typeface="+mn-lt"/>
                <a:ea typeface="ＭＳ Ｐゴシック" charset="-128"/>
                <a:cs typeface="ＭＳ Ｐゴシック" charset="-128"/>
              </a:rPr>
              <a:t>The participant will first take the assessment. This will engage the unconscious and intuition by getting their creative juices flowing in responses to the imagery. Then by using the worksheets, they can begin to focus on what their values are, which work conditions are important to them and get a realistic snapshot of the type of career they are searching for. </a:t>
            </a:r>
          </a:p>
          <a:p>
            <a:endParaRPr lang="en-US" sz="1200" i="0" kern="1200" baseline="0" noProof="0" dirty="0">
              <a:solidFill>
                <a:schemeClr val="tx1"/>
              </a:solidFill>
              <a:latin typeface="+mn-lt"/>
              <a:ea typeface="ＭＳ Ｐゴシック" charset="-128"/>
              <a:cs typeface="ＭＳ Ｐゴシック" charset="-128"/>
            </a:endParaRPr>
          </a:p>
          <a:p>
            <a:r>
              <a:rPr lang="en-US" sz="1200" i="0" kern="1200" baseline="0" noProof="0" dirty="0">
                <a:solidFill>
                  <a:schemeClr val="tx1"/>
                </a:solidFill>
                <a:latin typeface="+mn-lt"/>
                <a:ea typeface="ＭＳ Ｐゴシック" charset="-128"/>
                <a:cs typeface="ＭＳ Ｐゴシック" charset="-128"/>
              </a:rPr>
              <a:t>The worksheets and activities are designed to use both sides of the brain by being visually stimulating while engaging the cognitive side to select and prioritize their responses. </a:t>
            </a:r>
          </a:p>
          <a:p>
            <a:endParaRPr lang="en-US" sz="1200" i="0" kern="1200" baseline="0" noProof="0" dirty="0">
              <a:solidFill>
                <a:schemeClr val="tx1"/>
              </a:solidFill>
              <a:latin typeface="+mn-lt"/>
              <a:ea typeface="ＭＳ Ｐゴシック" charset="-128"/>
              <a:cs typeface="ＭＳ Ｐゴシック" charset="-128"/>
            </a:endParaRPr>
          </a:p>
          <a:p>
            <a:r>
              <a:rPr lang="en-US" sz="1200" i="0" kern="1200" baseline="0" noProof="0" dirty="0">
                <a:solidFill>
                  <a:schemeClr val="tx1"/>
                </a:solidFill>
                <a:latin typeface="+mn-lt"/>
                <a:ea typeface="ＭＳ Ｐゴシック" charset="-128"/>
                <a:cs typeface="ＭＳ Ｐゴシック" charset="-128"/>
              </a:rPr>
              <a:t>Once they have some concrete answers, a personal strategy can be developed.</a:t>
            </a:r>
            <a:endParaRPr lang="en-US" b="0" noProof="0" dirty="0">
              <a:ea typeface="ＭＳ Ｐゴシック" pitchFamily="26" charset="-128"/>
              <a:cs typeface="ＭＳ Ｐゴシック" pitchFamily="26" charset="-128"/>
            </a:endParaRPr>
          </a:p>
        </p:txBody>
      </p:sp>
      <p:sp>
        <p:nvSpPr>
          <p:cNvPr id="4" name="Slide Number Placeholder 3"/>
          <p:cNvSpPr>
            <a:spLocks noGrp="1"/>
          </p:cNvSpPr>
          <p:nvPr>
            <p:ph type="sldNum" sz="quarter" idx="10"/>
          </p:nvPr>
        </p:nvSpPr>
        <p:spPr/>
        <p:txBody>
          <a:bodyPr/>
          <a:lstStyle/>
          <a:p>
            <a:fld id="{B36BCB27-A446-4242-994B-61F6F8572BA8}" type="slidenum">
              <a:rPr lang="en-US" smtClean="0"/>
              <a:pPr/>
              <a:t>4</a:t>
            </a:fld>
            <a:endParaRPr lang="en-US"/>
          </a:p>
        </p:txBody>
      </p:sp>
    </p:spTree>
    <p:extLst>
      <p:ext uri="{BB962C8B-B14F-4D97-AF65-F5344CB8AC3E}">
        <p14:creationId xmlns:p14="http://schemas.microsoft.com/office/powerpoint/2010/main" val="25400970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a:t>
            </a:r>
            <a:r>
              <a:rPr lang="en-US" baseline="0" dirty="0"/>
              <a:t> what does this image evoke, mean or suggest to you? </a:t>
            </a:r>
          </a:p>
          <a:p>
            <a:endParaRPr lang="en-US" baseline="0" dirty="0"/>
          </a:p>
          <a:p>
            <a:r>
              <a:rPr lang="en-US" baseline="0" dirty="0"/>
              <a:t>What memories, expectations, emotions do you associate with it? </a:t>
            </a:r>
          </a:p>
          <a:p>
            <a:endParaRPr lang="en-US" baseline="0" dirty="0"/>
          </a:p>
          <a:p>
            <a:r>
              <a:rPr lang="en-US" baseline="0" dirty="0"/>
              <a:t>This is the type of reaction or  response the card sort is to have on a participant.</a:t>
            </a:r>
            <a:endParaRPr lang="en-US" dirty="0"/>
          </a:p>
        </p:txBody>
      </p:sp>
      <p:sp>
        <p:nvSpPr>
          <p:cNvPr id="4" name="Slide Number Placeholder 3"/>
          <p:cNvSpPr>
            <a:spLocks noGrp="1"/>
          </p:cNvSpPr>
          <p:nvPr>
            <p:ph type="sldNum" sz="quarter" idx="10"/>
          </p:nvPr>
        </p:nvSpPr>
        <p:spPr/>
        <p:txBody>
          <a:bodyPr/>
          <a:lstStyle/>
          <a:p>
            <a:fld id="{B36BCB27-A446-4242-994B-61F6F8572BA8}" type="slidenum">
              <a:rPr lang="en-US" smtClean="0"/>
              <a:pPr/>
              <a:t>5</a:t>
            </a:fld>
            <a:endParaRPr lang="en-US"/>
          </a:p>
        </p:txBody>
      </p:sp>
    </p:spTree>
    <p:extLst>
      <p:ext uri="{BB962C8B-B14F-4D97-AF65-F5344CB8AC3E}">
        <p14:creationId xmlns:p14="http://schemas.microsoft.com/office/powerpoint/2010/main" val="5974973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83% of all learning</a:t>
            </a:r>
            <a:r>
              <a:rPr lang="en-US" baseline="0" noProof="0" dirty="0"/>
              <a:t> is visual. </a:t>
            </a:r>
          </a:p>
          <a:p>
            <a:endParaRPr lang="en-US" baseline="0" noProof="0" dirty="0"/>
          </a:p>
          <a:p>
            <a:r>
              <a:rPr lang="en-US" baseline="0" noProof="0" dirty="0"/>
              <a:t>Vision boards and guided visualizations work on the gut level in response to emotions, likes, dislikes and personal strengths</a:t>
            </a:r>
            <a:r>
              <a:rPr lang="mr-IN" baseline="0" noProof="0" dirty="0"/>
              <a:t>…</a:t>
            </a:r>
            <a:endParaRPr lang="en-US" baseline="0" noProof="0" dirty="0"/>
          </a:p>
          <a:p>
            <a:endParaRPr lang="en-US" baseline="0" noProof="0" dirty="0"/>
          </a:p>
          <a:p>
            <a:r>
              <a:rPr lang="en-US" baseline="0" noProof="0" dirty="0"/>
              <a:t>Intentional art making will help values and desired work conditions surface in a concrete way.</a:t>
            </a:r>
            <a:endParaRPr lang="en-US" noProof="0" dirty="0"/>
          </a:p>
        </p:txBody>
      </p:sp>
      <p:sp>
        <p:nvSpPr>
          <p:cNvPr id="4" name="Slide Number Placeholder 3"/>
          <p:cNvSpPr>
            <a:spLocks noGrp="1"/>
          </p:cNvSpPr>
          <p:nvPr>
            <p:ph type="sldNum" sz="quarter" idx="10"/>
          </p:nvPr>
        </p:nvSpPr>
        <p:spPr/>
        <p:txBody>
          <a:bodyPr/>
          <a:lstStyle/>
          <a:p>
            <a:fld id="{B36BCB27-A446-4242-994B-61F6F8572BA8}" type="slidenum">
              <a:rPr lang="en-US" smtClean="0"/>
              <a:pPr/>
              <a:t>6</a:t>
            </a:fld>
            <a:endParaRPr lang="en-US"/>
          </a:p>
        </p:txBody>
      </p:sp>
    </p:spTree>
    <p:extLst>
      <p:ext uri="{BB962C8B-B14F-4D97-AF65-F5344CB8AC3E}">
        <p14:creationId xmlns:p14="http://schemas.microsoft.com/office/powerpoint/2010/main" val="37562841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0" kern="1200" noProof="0" dirty="0">
                <a:solidFill>
                  <a:schemeClr val="tx1"/>
                </a:solidFill>
                <a:latin typeface="+mn-lt"/>
                <a:ea typeface="ＭＳ Ｐゴシック" charset="-128"/>
                <a:cs typeface="ＭＳ Ｐゴシック" charset="-128"/>
              </a:rPr>
              <a:t>When we create images that have meaning,    it gives us a concrete and real object to work with,    which in turn can become a goal to strive for and not just an idea. </a:t>
            </a:r>
          </a:p>
          <a:p>
            <a:endParaRPr lang="en-US" sz="1200" i="0" kern="1200" noProof="0" dirty="0">
              <a:solidFill>
                <a:schemeClr val="tx1"/>
              </a:solidFill>
              <a:latin typeface="+mn-lt"/>
              <a:ea typeface="ＭＳ Ｐゴシック" charset="-128"/>
              <a:cs typeface="ＭＳ Ｐゴシック" charset="-128"/>
            </a:endParaRPr>
          </a:p>
          <a:p>
            <a:r>
              <a:rPr lang="en-US" sz="1200" i="0" kern="1200" noProof="0" dirty="0">
                <a:solidFill>
                  <a:schemeClr val="tx1"/>
                </a:solidFill>
                <a:latin typeface="+mn-lt"/>
                <a:ea typeface="ＭＳ Ｐゴシック" charset="-128"/>
                <a:cs typeface="ＭＳ Ｐゴシック" charset="-128"/>
              </a:rPr>
              <a:t>These images evoke emotions and each individual will response differently. </a:t>
            </a:r>
          </a:p>
          <a:p>
            <a:endParaRPr lang="en-US" sz="1200" i="0" kern="1200" noProof="0" dirty="0">
              <a:solidFill>
                <a:schemeClr val="tx1"/>
              </a:solidFill>
              <a:latin typeface="+mn-lt"/>
              <a:ea typeface="ＭＳ Ｐゴシック" charset="-128"/>
              <a:cs typeface="ＭＳ Ｐゴシック" charset="-128"/>
            </a:endParaRPr>
          </a:p>
          <a:p>
            <a:r>
              <a:rPr lang="en-US" sz="1200" i="0" kern="1200" noProof="0" dirty="0">
                <a:solidFill>
                  <a:schemeClr val="tx1"/>
                </a:solidFill>
                <a:latin typeface="+mn-lt"/>
                <a:ea typeface="ＭＳ Ｐゴシック" charset="-128"/>
                <a:cs typeface="ＭＳ Ｐゴシック" charset="-128"/>
              </a:rPr>
              <a:t>Because of this, it is important to not judge or make assumptions about a individual’s art before they have an opportunity to explain it to you.</a:t>
            </a:r>
            <a:endParaRPr lang="en-US" sz="1200" i="1" kern="1200" noProof="0" dirty="0">
              <a:solidFill>
                <a:schemeClr val="tx1"/>
              </a:solidFill>
              <a:latin typeface="+mn-lt"/>
              <a:ea typeface="ＭＳ Ｐゴシック" charset="-128"/>
              <a:cs typeface="ＭＳ Ｐゴシック" charset="-128"/>
            </a:endParaRPr>
          </a:p>
          <a:p>
            <a:endParaRPr lang="en-US" noProof="0" dirty="0"/>
          </a:p>
        </p:txBody>
      </p:sp>
      <p:sp>
        <p:nvSpPr>
          <p:cNvPr id="4" name="Slide Number Placeholder 3"/>
          <p:cNvSpPr>
            <a:spLocks noGrp="1"/>
          </p:cNvSpPr>
          <p:nvPr>
            <p:ph type="sldNum" sz="quarter" idx="10"/>
          </p:nvPr>
        </p:nvSpPr>
        <p:spPr/>
        <p:txBody>
          <a:bodyPr/>
          <a:lstStyle/>
          <a:p>
            <a:fld id="{B36BCB27-A446-4242-994B-61F6F8572BA8}" type="slidenum">
              <a:rPr lang="en-US" smtClean="0"/>
              <a:pPr/>
              <a:t>7</a:t>
            </a:fld>
            <a:endParaRPr lang="en-US"/>
          </a:p>
        </p:txBody>
      </p:sp>
    </p:spTree>
    <p:extLst>
      <p:ext uri="{BB962C8B-B14F-4D97-AF65-F5344CB8AC3E}">
        <p14:creationId xmlns:p14="http://schemas.microsoft.com/office/powerpoint/2010/main" val="37562841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0" kern="1200" noProof="0" dirty="0">
                <a:solidFill>
                  <a:schemeClr val="tx1"/>
                </a:solidFill>
                <a:latin typeface="+mn-lt"/>
                <a:ea typeface="ＭＳ Ｐゴシック" charset="-128"/>
                <a:cs typeface="ＭＳ Ｐゴシック" charset="-128"/>
              </a:rPr>
              <a:t>The thinking</a:t>
            </a:r>
            <a:r>
              <a:rPr lang="en-US" sz="1200" i="0" kern="1200" baseline="0" noProof="0" dirty="0">
                <a:solidFill>
                  <a:schemeClr val="tx1"/>
                </a:solidFill>
                <a:latin typeface="+mn-lt"/>
                <a:ea typeface="ＭＳ Ｐゴシック" charset="-128"/>
                <a:cs typeface="ＭＳ Ｐゴシック" charset="-128"/>
              </a:rPr>
              <a:t> side of the brain will help make sense of everything elicited by the creative side. </a:t>
            </a:r>
          </a:p>
          <a:p>
            <a:endParaRPr lang="en-US" sz="1200" i="0" kern="1200" baseline="0" noProof="0" dirty="0">
              <a:solidFill>
                <a:schemeClr val="tx1"/>
              </a:solidFill>
              <a:latin typeface="+mn-lt"/>
              <a:ea typeface="ＭＳ Ｐゴシック" charset="-128"/>
              <a:cs typeface="ＭＳ Ｐゴシック" charset="-128"/>
            </a:endParaRPr>
          </a:p>
          <a:p>
            <a:r>
              <a:rPr lang="en-US" sz="1200" i="0" kern="1200" baseline="0" noProof="0" dirty="0">
                <a:solidFill>
                  <a:schemeClr val="tx1"/>
                </a:solidFill>
                <a:latin typeface="+mn-lt"/>
                <a:ea typeface="ＭＳ Ｐゴシック" charset="-128"/>
                <a:cs typeface="ＭＳ Ｐゴシック" charset="-128"/>
              </a:rPr>
              <a:t>Concrete answers can be formed from the abstract aspect of the visual and emotional responses. </a:t>
            </a:r>
          </a:p>
          <a:p>
            <a:endParaRPr lang="en-US" sz="1200" i="0" kern="1200" baseline="0" noProof="0" dirty="0">
              <a:solidFill>
                <a:schemeClr val="tx1"/>
              </a:solidFill>
              <a:latin typeface="+mn-lt"/>
              <a:ea typeface="ＭＳ Ｐゴシック" charset="-128"/>
              <a:cs typeface="ＭＳ Ｐゴシック" charset="-128"/>
            </a:endParaRPr>
          </a:p>
          <a:p>
            <a:r>
              <a:rPr lang="en-US" sz="1200" i="0" kern="1200" baseline="0" noProof="0" dirty="0">
                <a:solidFill>
                  <a:schemeClr val="tx1"/>
                </a:solidFill>
                <a:latin typeface="+mn-lt"/>
                <a:ea typeface="ＭＳ Ｐゴシック" charset="-128"/>
                <a:cs typeface="ＭＳ Ｐゴシック" charset="-128"/>
              </a:rPr>
              <a:t>The work sheets are designed to help connect the dots for those who might need a little guidance in prioritizing what is important to them. </a:t>
            </a:r>
            <a:endParaRPr lang="en-US" noProof="0" dirty="0"/>
          </a:p>
        </p:txBody>
      </p:sp>
      <p:sp>
        <p:nvSpPr>
          <p:cNvPr id="4" name="Slide Number Placeholder 3"/>
          <p:cNvSpPr>
            <a:spLocks noGrp="1"/>
          </p:cNvSpPr>
          <p:nvPr>
            <p:ph type="sldNum" sz="quarter" idx="10"/>
          </p:nvPr>
        </p:nvSpPr>
        <p:spPr/>
        <p:txBody>
          <a:bodyPr/>
          <a:lstStyle/>
          <a:p>
            <a:fld id="{B36BCB27-A446-4242-994B-61F6F8572BA8}" type="slidenum">
              <a:rPr lang="en-US" smtClean="0"/>
              <a:pPr/>
              <a:t>8</a:t>
            </a:fld>
            <a:endParaRPr lang="en-US"/>
          </a:p>
        </p:txBody>
      </p:sp>
    </p:spTree>
    <p:extLst>
      <p:ext uri="{BB962C8B-B14F-4D97-AF65-F5344CB8AC3E}">
        <p14:creationId xmlns:p14="http://schemas.microsoft.com/office/powerpoint/2010/main" val="37562841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0" kern="1200" noProof="0" dirty="0">
                <a:solidFill>
                  <a:schemeClr val="tx1"/>
                </a:solidFill>
                <a:latin typeface="+mn-lt"/>
                <a:ea typeface="ＭＳ Ｐゴシック" charset="-128"/>
                <a:cs typeface="ＭＳ Ｐゴシック" charset="-128"/>
              </a:rPr>
              <a:t>The worksheets can be printed to help</a:t>
            </a:r>
            <a:r>
              <a:rPr lang="en-US" sz="1200" i="0" kern="1200" baseline="0" noProof="0" dirty="0">
                <a:solidFill>
                  <a:schemeClr val="tx1"/>
                </a:solidFill>
                <a:latin typeface="+mn-lt"/>
                <a:ea typeface="ＭＳ Ｐゴシック" charset="-128"/>
                <a:cs typeface="ＭＳ Ｐゴシック" charset="-128"/>
              </a:rPr>
              <a:t> the participants understand and prioritize what is valuable and meaningful in their life which directly correlates to their career. </a:t>
            </a:r>
          </a:p>
          <a:p>
            <a:endParaRPr lang="en-US" sz="1200" i="0" kern="1200" baseline="0" noProof="0" dirty="0">
              <a:solidFill>
                <a:schemeClr val="tx1"/>
              </a:solidFill>
              <a:latin typeface="+mn-lt"/>
              <a:ea typeface="ＭＳ Ｐゴシック" charset="-128"/>
              <a:cs typeface="ＭＳ Ｐゴシック" charset="-128"/>
            </a:endParaRPr>
          </a:p>
          <a:p>
            <a:r>
              <a:rPr lang="en-US" sz="1200" i="0" kern="1200" baseline="0" noProof="0" dirty="0">
                <a:solidFill>
                  <a:schemeClr val="tx1"/>
                </a:solidFill>
                <a:latin typeface="+mn-lt"/>
                <a:ea typeface="ＭＳ Ｐゴシック" charset="-128"/>
                <a:cs typeface="ＭＳ Ｐゴシック" charset="-128"/>
              </a:rPr>
              <a:t>The average person works 92,000 hours in their lifetime. That is why meeting their values in a work environment is needed to be successful. </a:t>
            </a:r>
          </a:p>
          <a:p>
            <a:endParaRPr lang="en-US" sz="1200" i="0" kern="1200" baseline="0" noProof="0" dirty="0">
              <a:solidFill>
                <a:schemeClr val="tx1"/>
              </a:solidFill>
              <a:latin typeface="+mn-lt"/>
              <a:ea typeface="ＭＳ Ｐゴシック" charset="-128"/>
              <a:cs typeface="ＭＳ Ｐゴシック" charset="-128"/>
            </a:endParaRPr>
          </a:p>
          <a:p>
            <a:r>
              <a:rPr lang="en-US" sz="1200" i="0" kern="1200" baseline="0" noProof="0" dirty="0">
                <a:solidFill>
                  <a:schemeClr val="tx1"/>
                </a:solidFill>
                <a:latin typeface="+mn-lt"/>
                <a:ea typeface="ＭＳ Ｐゴシック" charset="-128"/>
                <a:cs typeface="ＭＳ Ｐゴシック" charset="-128"/>
              </a:rPr>
              <a:t>The following video will explain how to use these handout, either as homework, in  group setting or in a one-on-one session. </a:t>
            </a:r>
            <a:endParaRPr lang="en-US" sz="1200" i="1" kern="1200" noProof="0" dirty="0">
              <a:solidFill>
                <a:schemeClr val="tx1"/>
              </a:solidFill>
              <a:latin typeface="+mn-lt"/>
              <a:ea typeface="ＭＳ Ｐゴシック" charset="-128"/>
              <a:cs typeface="ＭＳ Ｐゴシック" charset="-128"/>
            </a:endParaRPr>
          </a:p>
          <a:p>
            <a:endParaRPr lang="en-US" noProof="0" dirty="0"/>
          </a:p>
        </p:txBody>
      </p:sp>
      <p:sp>
        <p:nvSpPr>
          <p:cNvPr id="4" name="Slide Number Placeholder 3"/>
          <p:cNvSpPr>
            <a:spLocks noGrp="1"/>
          </p:cNvSpPr>
          <p:nvPr>
            <p:ph type="sldNum" sz="quarter" idx="10"/>
          </p:nvPr>
        </p:nvSpPr>
        <p:spPr/>
        <p:txBody>
          <a:bodyPr/>
          <a:lstStyle/>
          <a:p>
            <a:fld id="{B36BCB27-A446-4242-994B-61F6F8572BA8}" type="slidenum">
              <a:rPr lang="en-US" smtClean="0"/>
              <a:pPr/>
              <a:t>9</a:t>
            </a:fld>
            <a:endParaRPr lang="en-US"/>
          </a:p>
        </p:txBody>
      </p:sp>
    </p:spTree>
    <p:extLst>
      <p:ext uri="{BB962C8B-B14F-4D97-AF65-F5344CB8AC3E}">
        <p14:creationId xmlns:p14="http://schemas.microsoft.com/office/powerpoint/2010/main" val="37562841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1"/>
            <a:ext cx="7772400" cy="2228850"/>
          </a:xfrm>
        </p:spPr>
        <p:txBody>
          <a:bodyPr anchor="b" anchorCtr="0">
            <a:normAutofit/>
          </a:bodyPr>
          <a:lstStyle>
            <a:lvl1pPr algn="ctr">
              <a:defRPr sz="7000"/>
            </a:lvl1pPr>
          </a:lstStyle>
          <a:p>
            <a:r>
              <a:rPr lang="en-US"/>
              <a:t>Click to edit Master title style</a:t>
            </a:r>
            <a:endParaRPr lang="en-US" dirty="0"/>
          </a:p>
        </p:txBody>
      </p:sp>
      <p:sp>
        <p:nvSpPr>
          <p:cNvPr id="3" name="Subtitle 2"/>
          <p:cNvSpPr>
            <a:spLocks noGrp="1"/>
          </p:cNvSpPr>
          <p:nvPr>
            <p:ph type="subTitle" idx="1"/>
          </p:nvPr>
        </p:nvSpPr>
        <p:spPr>
          <a:xfrm>
            <a:off x="685800" y="3610275"/>
            <a:ext cx="7772400" cy="1266525"/>
          </a:xfrm>
        </p:spPr>
        <p:txBody>
          <a:bodyPr/>
          <a:lstStyle>
            <a:lvl1pPr marL="0" indent="0" algn="ctr">
              <a:buNone/>
              <a:defRPr b="1">
                <a:solidFill>
                  <a:schemeClr val="accent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dirty="0"/>
              <a:t>EPICS LLC     All rights reserved.</a:t>
            </a:r>
          </a:p>
        </p:txBody>
      </p:sp>
      <p:sp>
        <p:nvSpPr>
          <p:cNvPr id="5" name="Footer Placeholder 4"/>
          <p:cNvSpPr>
            <a:spLocks noGrp="1"/>
          </p:cNvSpPr>
          <p:nvPr>
            <p:ph type="ftr" sz="quarter" idx="11"/>
          </p:nvPr>
        </p:nvSpPr>
        <p:spPr/>
        <p:txBody>
          <a:bodyPr/>
          <a:lstStyle/>
          <a:p>
            <a:r>
              <a:rPr lang="en-US" dirty="0"/>
              <a:t>Using the EPICS Program</a:t>
            </a:r>
          </a:p>
        </p:txBody>
      </p:sp>
      <p:sp>
        <p:nvSpPr>
          <p:cNvPr id="7" name="Rechteck 5"/>
          <p:cNvSpPr/>
          <p:nvPr/>
        </p:nvSpPr>
        <p:spPr>
          <a:xfrm flipH="1">
            <a:off x="0" y="0"/>
            <a:ext cx="144463" cy="6858000"/>
          </a:xfrm>
          <a:prstGeom prst="rect">
            <a:avLst/>
          </a:prstGeom>
          <a:gradFill rotWithShape="1">
            <a:gsLst>
              <a:gs pos="0">
                <a:schemeClr val="accent6"/>
              </a:gs>
              <a:gs pos="100000">
                <a:schemeClr val="accent6">
                  <a:lumMod val="20000"/>
                  <a:lumOff val="80000"/>
                </a:schemeClr>
              </a:gs>
            </a:gsLst>
            <a:lin ang="16200000" scaled="0"/>
          </a:gradFill>
          <a:ln w="9525" cap="flat" cmpd="sng" algn="ctr">
            <a:noFill/>
            <a:prstDash val="solid"/>
            <a:headEnd type="none" w="med" len="med"/>
            <a:tailEnd type="none" w="med" len="med"/>
          </a:ln>
          <a:effectLst>
            <a:outerShdw blurRad="40000" dist="23000" dir="5400000" rotWithShape="0">
              <a:srgbClr val="000000">
                <a:alpha val="35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 lastClr="FFFFFF"/>
              </a:solidFill>
              <a:effectLst/>
              <a:uLnTx/>
              <a:uFillTx/>
              <a:latin typeface="Arial"/>
              <a:ea typeface="+mn-ea"/>
              <a:cs typeface="+mn-cs"/>
            </a:endParaRPr>
          </a:p>
        </p:txBody>
      </p:sp>
    </p:spTree>
    <p:extLst>
      <p:ext uri="{BB962C8B-B14F-4D97-AF65-F5344CB8AC3E}">
        <p14:creationId xmlns:p14="http://schemas.microsoft.com/office/powerpoint/2010/main" val="3159392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tatement with Two-Level Tag, 1">
    <p:spTree>
      <p:nvGrpSpPr>
        <p:cNvPr id="1" name=""/>
        <p:cNvGrpSpPr/>
        <p:nvPr/>
      </p:nvGrpSpPr>
      <p:grpSpPr>
        <a:xfrm>
          <a:off x="0" y="0"/>
          <a:ext cx="0" cy="0"/>
          <a:chOff x="0" y="0"/>
          <a:chExt cx="0" cy="0"/>
        </a:xfrm>
      </p:grpSpPr>
      <p:sp>
        <p:nvSpPr>
          <p:cNvPr id="2" name="Title 1"/>
          <p:cNvSpPr>
            <a:spLocks noGrp="1"/>
          </p:cNvSpPr>
          <p:nvPr>
            <p:ph type="title"/>
          </p:nvPr>
        </p:nvSpPr>
        <p:spPr>
          <a:xfrm>
            <a:off x="533400" y="1676400"/>
            <a:ext cx="8077200" cy="2057400"/>
          </a:xfrm>
        </p:spPr>
        <p:txBody>
          <a:bodyPr anchor="b" anchorCtr="0">
            <a:noAutofit/>
          </a:bodyPr>
          <a:lstStyle>
            <a:lvl1pPr algn="l">
              <a:defRPr sz="6600" b="1" cap="none" baseline="0"/>
            </a:lvl1pPr>
          </a:lstStyle>
          <a:p>
            <a:r>
              <a:rPr lang="en-US"/>
              <a:t>Click to edit Master title style</a:t>
            </a:r>
            <a:endParaRPr lang="en-US" dirty="0"/>
          </a:p>
        </p:txBody>
      </p:sp>
      <p:sp>
        <p:nvSpPr>
          <p:cNvPr id="3" name="Text Placeholder 2"/>
          <p:cNvSpPr>
            <a:spLocks noGrp="1"/>
          </p:cNvSpPr>
          <p:nvPr>
            <p:ph type="body" idx="1"/>
          </p:nvPr>
        </p:nvSpPr>
        <p:spPr>
          <a:xfrm>
            <a:off x="533400" y="3733800"/>
            <a:ext cx="8077200" cy="1500188"/>
          </a:xfrm>
        </p:spPr>
        <p:txBody>
          <a:bodyPr anchor="t" anchorCtr="0">
            <a:normAutofit/>
          </a:bodyPr>
          <a:lstStyle>
            <a:lvl1pPr marL="0" indent="0">
              <a:buNone/>
              <a:defRPr sz="3200" b="1">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 your company name. All rights reserved.</a:t>
            </a:r>
          </a:p>
        </p:txBody>
      </p:sp>
      <p:sp>
        <p:nvSpPr>
          <p:cNvPr id="5" name="Footer Placeholder 4"/>
          <p:cNvSpPr>
            <a:spLocks noGrp="1"/>
          </p:cNvSpPr>
          <p:nvPr>
            <p:ph type="ftr" sz="quarter" idx="11"/>
          </p:nvPr>
        </p:nvSpPr>
        <p:spPr/>
        <p:txBody>
          <a:bodyPr/>
          <a:lstStyle/>
          <a:p>
            <a:r>
              <a:rPr lang="en-US"/>
              <a:t>Title of your presentation</a:t>
            </a:r>
          </a:p>
        </p:txBody>
      </p:sp>
      <p:sp>
        <p:nvSpPr>
          <p:cNvPr id="6" name="Slide Number Placeholder 5"/>
          <p:cNvSpPr>
            <a:spLocks noGrp="1"/>
          </p:cNvSpPr>
          <p:nvPr>
            <p:ph type="sldNum" sz="quarter" idx="12"/>
          </p:nvPr>
        </p:nvSpPr>
        <p:spPr/>
        <p:txBody>
          <a:bodyPr/>
          <a:lstStyle/>
          <a:p>
            <a:fld id="{0B95427B-4F08-4D50-853B-896B91565839}" type="slidenum">
              <a:rPr lang="en-US" smtClean="0"/>
              <a:pPr/>
              <a:t>‹#›</a:t>
            </a:fld>
            <a:endParaRPr lang="en-US"/>
          </a:p>
        </p:txBody>
      </p:sp>
      <p:sp>
        <p:nvSpPr>
          <p:cNvPr id="7" name="Round Same Side Corner Rectangle 6"/>
          <p:cNvSpPr/>
          <p:nvPr/>
        </p:nvSpPr>
        <p:spPr>
          <a:xfrm rot="10800000">
            <a:off x="6053328" y="-155448"/>
            <a:ext cx="2505456" cy="1581912"/>
          </a:xfrm>
          <a:prstGeom prst="round2SameRect">
            <a:avLst>
              <a:gd name="adj1" fmla="val 4210"/>
              <a:gd name="adj2" fmla="val 0"/>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8" name="Text Placeholder 11"/>
          <p:cNvSpPr>
            <a:spLocks noGrp="1"/>
          </p:cNvSpPr>
          <p:nvPr>
            <p:ph type="body" sz="quarter" idx="13" hasCustomPrompt="1"/>
          </p:nvPr>
        </p:nvSpPr>
        <p:spPr>
          <a:xfrm>
            <a:off x="6053138" y="304800"/>
            <a:ext cx="2505075" cy="533400"/>
          </a:xfrm>
        </p:spPr>
        <p:txBody>
          <a:bodyPr anchor="b" anchorCtr="0">
            <a:noAutofit/>
          </a:bodyPr>
          <a:lstStyle>
            <a:lvl1pPr marL="0" indent="0" algn="ctr">
              <a:buNone/>
              <a:defRPr sz="3200" b="1"/>
            </a:lvl1pPr>
            <a:lvl2pPr marL="457200" indent="0">
              <a:buNone/>
              <a:defRPr sz="3200" b="1"/>
            </a:lvl2pPr>
            <a:lvl3pPr marL="914400" indent="0">
              <a:buNone/>
              <a:defRPr sz="3200" b="1"/>
            </a:lvl3pPr>
            <a:lvl4pPr marL="1371600" indent="0">
              <a:buNone/>
              <a:defRPr sz="3200" b="1"/>
            </a:lvl4pPr>
            <a:lvl5pPr marL="1828800" indent="0">
              <a:buNone/>
              <a:defRPr sz="3200" b="1"/>
            </a:lvl5pPr>
          </a:lstStyle>
          <a:p>
            <a:pPr lvl="0"/>
            <a:r>
              <a:rPr lang="en-US" dirty="0"/>
              <a:t>Text</a:t>
            </a:r>
          </a:p>
        </p:txBody>
      </p:sp>
      <p:sp>
        <p:nvSpPr>
          <p:cNvPr id="9" name="Text Placeholder 13"/>
          <p:cNvSpPr>
            <a:spLocks noGrp="1"/>
          </p:cNvSpPr>
          <p:nvPr>
            <p:ph type="body" sz="quarter" idx="14" hasCustomPrompt="1"/>
          </p:nvPr>
        </p:nvSpPr>
        <p:spPr>
          <a:xfrm>
            <a:off x="6053138" y="838200"/>
            <a:ext cx="2505075" cy="533400"/>
          </a:xfrm>
        </p:spPr>
        <p:txBody>
          <a:bodyPr>
            <a:noAutofit/>
          </a:bodyPr>
          <a:lstStyle>
            <a:lvl1pPr marL="0" indent="0" algn="ctr">
              <a:buFontTx/>
              <a:buNone/>
              <a:defRPr sz="2000"/>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(Subtext)</a:t>
            </a:r>
          </a:p>
        </p:txBody>
      </p:sp>
      <p:sp>
        <p:nvSpPr>
          <p:cNvPr id="10" name="Rechteck 5"/>
          <p:cNvSpPr/>
          <p:nvPr/>
        </p:nvSpPr>
        <p:spPr>
          <a:xfrm flipH="1">
            <a:off x="0" y="0"/>
            <a:ext cx="144463" cy="6858000"/>
          </a:xfrm>
          <a:prstGeom prst="rect">
            <a:avLst/>
          </a:prstGeom>
          <a:gradFill rotWithShape="1">
            <a:gsLst>
              <a:gs pos="0">
                <a:schemeClr val="accent1"/>
              </a:gs>
              <a:gs pos="100000">
                <a:schemeClr val="accent1">
                  <a:lumMod val="20000"/>
                  <a:lumOff val="80000"/>
                </a:schemeClr>
              </a:gs>
            </a:gsLst>
            <a:lin ang="16200000" scaled="0"/>
          </a:gradFill>
          <a:ln w="9525" cap="flat" cmpd="sng" algn="ctr">
            <a:noFill/>
            <a:prstDash val="solid"/>
            <a:headEnd type="none" w="med" len="med"/>
            <a:tailEnd type="none" w="med" len="med"/>
          </a:ln>
          <a:effectLst>
            <a:outerShdw blurRad="40000" dist="23000" dir="5400000" rotWithShape="0">
              <a:srgbClr val="000000">
                <a:alpha val="35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 lastClr="FFFFFF"/>
              </a:solidFill>
              <a:effectLst/>
              <a:uLnTx/>
              <a:uFillTx/>
              <a:latin typeface="Arial"/>
              <a:ea typeface="+mn-ea"/>
              <a:cs typeface="+mn-cs"/>
            </a:endParaRPr>
          </a:p>
        </p:txBody>
      </p:sp>
    </p:spTree>
    <p:extLst>
      <p:ext uri="{BB962C8B-B14F-4D97-AF65-F5344CB8AC3E}">
        <p14:creationId xmlns:p14="http://schemas.microsoft.com/office/powerpoint/2010/main" val="24761711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tatement with Tag, 1">
    <p:spTree>
      <p:nvGrpSpPr>
        <p:cNvPr id="1" name=""/>
        <p:cNvGrpSpPr/>
        <p:nvPr/>
      </p:nvGrpSpPr>
      <p:grpSpPr>
        <a:xfrm>
          <a:off x="0" y="0"/>
          <a:ext cx="0" cy="0"/>
          <a:chOff x="0" y="0"/>
          <a:chExt cx="0" cy="0"/>
        </a:xfrm>
      </p:grpSpPr>
      <p:sp>
        <p:nvSpPr>
          <p:cNvPr id="2" name="Title 1"/>
          <p:cNvSpPr>
            <a:spLocks noGrp="1"/>
          </p:cNvSpPr>
          <p:nvPr>
            <p:ph type="title"/>
          </p:nvPr>
        </p:nvSpPr>
        <p:spPr>
          <a:xfrm>
            <a:off x="533400" y="2233612"/>
            <a:ext cx="8077200" cy="2057400"/>
          </a:xfrm>
        </p:spPr>
        <p:txBody>
          <a:bodyPr anchor="b" anchorCtr="0">
            <a:noAutofit/>
          </a:bodyPr>
          <a:lstStyle>
            <a:lvl1pPr algn="ctr">
              <a:defRPr sz="5400" b="1" cap="none" baseline="0"/>
            </a:lvl1pPr>
          </a:lstStyle>
          <a:p>
            <a:r>
              <a:rPr lang="en-US"/>
              <a:t>Click to edit Master title style</a:t>
            </a:r>
            <a:endParaRPr lang="en-US" dirty="0"/>
          </a:p>
        </p:txBody>
      </p:sp>
      <p:sp>
        <p:nvSpPr>
          <p:cNvPr id="3" name="Text Placeholder 2"/>
          <p:cNvSpPr>
            <a:spLocks noGrp="1"/>
          </p:cNvSpPr>
          <p:nvPr>
            <p:ph type="body" idx="1"/>
          </p:nvPr>
        </p:nvSpPr>
        <p:spPr>
          <a:xfrm>
            <a:off x="533400" y="4291012"/>
            <a:ext cx="8077200" cy="1500188"/>
          </a:xfrm>
        </p:spPr>
        <p:txBody>
          <a:bodyPr anchor="t" anchorCtr="0">
            <a:normAutofit/>
          </a:bodyPr>
          <a:lstStyle>
            <a:lvl1pPr marL="0" indent="0" algn="ctr">
              <a:buNone/>
              <a:defRPr sz="3200" b="1">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 your company name. All rights reserved.</a:t>
            </a:r>
          </a:p>
        </p:txBody>
      </p:sp>
      <p:sp>
        <p:nvSpPr>
          <p:cNvPr id="5" name="Footer Placeholder 4"/>
          <p:cNvSpPr>
            <a:spLocks noGrp="1"/>
          </p:cNvSpPr>
          <p:nvPr>
            <p:ph type="ftr" sz="quarter" idx="11"/>
          </p:nvPr>
        </p:nvSpPr>
        <p:spPr/>
        <p:txBody>
          <a:bodyPr/>
          <a:lstStyle/>
          <a:p>
            <a:r>
              <a:rPr lang="en-US"/>
              <a:t>Title of your presentation</a:t>
            </a:r>
          </a:p>
        </p:txBody>
      </p:sp>
      <p:sp>
        <p:nvSpPr>
          <p:cNvPr id="6" name="Slide Number Placeholder 5"/>
          <p:cNvSpPr>
            <a:spLocks noGrp="1"/>
          </p:cNvSpPr>
          <p:nvPr>
            <p:ph type="sldNum" sz="quarter" idx="12"/>
          </p:nvPr>
        </p:nvSpPr>
        <p:spPr/>
        <p:txBody>
          <a:bodyPr/>
          <a:lstStyle/>
          <a:p>
            <a:fld id="{0B95427B-4F08-4D50-853B-896B91565839}" type="slidenum">
              <a:rPr lang="en-US" smtClean="0"/>
              <a:pPr/>
              <a:t>‹#›</a:t>
            </a:fld>
            <a:endParaRPr lang="en-US"/>
          </a:p>
        </p:txBody>
      </p:sp>
      <p:sp>
        <p:nvSpPr>
          <p:cNvPr id="10" name="Round Same Side Corner Rectangle 9"/>
          <p:cNvSpPr/>
          <p:nvPr/>
        </p:nvSpPr>
        <p:spPr>
          <a:xfrm rot="10800000">
            <a:off x="6858000" y="-155448"/>
            <a:ext cx="1655064" cy="1078992"/>
          </a:xfrm>
          <a:prstGeom prst="round2SameRect">
            <a:avLst>
              <a:gd name="adj1" fmla="val 4210"/>
              <a:gd name="adj2" fmla="val 0"/>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11" name="Text Placeholder 11"/>
          <p:cNvSpPr>
            <a:spLocks noGrp="1"/>
          </p:cNvSpPr>
          <p:nvPr>
            <p:ph type="body" sz="quarter" idx="13" hasCustomPrompt="1"/>
          </p:nvPr>
        </p:nvSpPr>
        <p:spPr>
          <a:xfrm>
            <a:off x="6858001" y="304800"/>
            <a:ext cx="1655064" cy="533400"/>
          </a:xfrm>
        </p:spPr>
        <p:txBody>
          <a:bodyPr anchor="b" anchorCtr="0">
            <a:noAutofit/>
          </a:bodyPr>
          <a:lstStyle>
            <a:lvl1pPr marL="0" indent="0" algn="ctr">
              <a:buNone/>
              <a:defRPr sz="2400" b="1"/>
            </a:lvl1pPr>
            <a:lvl2pPr marL="457200" indent="0">
              <a:buNone/>
              <a:defRPr sz="3200" b="1"/>
            </a:lvl2pPr>
            <a:lvl3pPr marL="914400" indent="0">
              <a:buNone/>
              <a:defRPr sz="3200" b="1"/>
            </a:lvl3pPr>
            <a:lvl4pPr marL="1371600" indent="0">
              <a:buNone/>
              <a:defRPr sz="3200" b="1"/>
            </a:lvl4pPr>
            <a:lvl5pPr marL="1828800" indent="0">
              <a:buNone/>
              <a:defRPr sz="3200" b="1"/>
            </a:lvl5pPr>
          </a:lstStyle>
          <a:p>
            <a:pPr lvl="0"/>
            <a:r>
              <a:rPr lang="en-US" dirty="0"/>
              <a:t>Text</a:t>
            </a:r>
          </a:p>
        </p:txBody>
      </p:sp>
      <p:sp>
        <p:nvSpPr>
          <p:cNvPr id="9" name="Rechteck 5"/>
          <p:cNvSpPr/>
          <p:nvPr/>
        </p:nvSpPr>
        <p:spPr>
          <a:xfrm flipH="1">
            <a:off x="0" y="0"/>
            <a:ext cx="144463" cy="6858000"/>
          </a:xfrm>
          <a:prstGeom prst="rect">
            <a:avLst/>
          </a:prstGeom>
          <a:gradFill rotWithShape="1">
            <a:gsLst>
              <a:gs pos="0">
                <a:schemeClr val="accent1"/>
              </a:gs>
              <a:gs pos="100000">
                <a:schemeClr val="accent1">
                  <a:lumMod val="20000"/>
                  <a:lumOff val="80000"/>
                </a:schemeClr>
              </a:gs>
            </a:gsLst>
            <a:lin ang="16200000" scaled="0"/>
          </a:gradFill>
          <a:ln w="9525" cap="flat" cmpd="sng" algn="ctr">
            <a:noFill/>
            <a:prstDash val="solid"/>
            <a:headEnd type="none" w="med" len="med"/>
            <a:tailEnd type="none" w="med" len="med"/>
          </a:ln>
          <a:effectLst>
            <a:outerShdw blurRad="40000" dist="23000" dir="5400000" rotWithShape="0">
              <a:srgbClr val="000000">
                <a:alpha val="35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 lastClr="FFFFFF"/>
              </a:solidFill>
              <a:effectLst/>
              <a:uLnTx/>
              <a:uFillTx/>
              <a:latin typeface="Arial"/>
              <a:ea typeface="+mn-ea"/>
              <a:cs typeface="+mn-cs"/>
            </a:endParaRPr>
          </a:p>
        </p:txBody>
      </p:sp>
    </p:spTree>
    <p:extLst>
      <p:ext uri="{BB962C8B-B14F-4D97-AF65-F5344CB8AC3E}">
        <p14:creationId xmlns:p14="http://schemas.microsoft.com/office/powerpoint/2010/main" val="37898877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and Media, 1">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324600" cy="1143000"/>
          </a:xfrm>
        </p:spPr>
        <p:txBody>
          <a:bodyPr anchor="b" anchorCtr="0"/>
          <a:lstStyle>
            <a:lvl1pPr algn="l">
              <a:defRPr b="1"/>
            </a:lvl1pPr>
          </a:lstStyle>
          <a:p>
            <a:r>
              <a:rPr lang="en-US"/>
              <a:t>Click to edit Master title style</a:t>
            </a:r>
          </a:p>
        </p:txBody>
      </p:sp>
      <p:sp>
        <p:nvSpPr>
          <p:cNvPr id="4" name="Date Placeholder 3"/>
          <p:cNvSpPr>
            <a:spLocks noGrp="1"/>
          </p:cNvSpPr>
          <p:nvPr>
            <p:ph type="dt" sz="half" idx="10"/>
          </p:nvPr>
        </p:nvSpPr>
        <p:spPr/>
        <p:txBody>
          <a:bodyPr/>
          <a:lstStyle/>
          <a:p>
            <a:r>
              <a:rPr lang="en-US"/>
              <a:t>© your company name. All rights reserved.</a:t>
            </a:r>
          </a:p>
        </p:txBody>
      </p:sp>
      <p:sp>
        <p:nvSpPr>
          <p:cNvPr id="5" name="Footer Placeholder 4"/>
          <p:cNvSpPr>
            <a:spLocks noGrp="1"/>
          </p:cNvSpPr>
          <p:nvPr>
            <p:ph type="ftr" sz="quarter" idx="11"/>
          </p:nvPr>
        </p:nvSpPr>
        <p:spPr/>
        <p:txBody>
          <a:bodyPr/>
          <a:lstStyle/>
          <a:p>
            <a:r>
              <a:rPr lang="en-US"/>
              <a:t>Title of your presentation</a:t>
            </a:r>
          </a:p>
        </p:txBody>
      </p:sp>
      <p:sp>
        <p:nvSpPr>
          <p:cNvPr id="6" name="Slide Number Placeholder 5"/>
          <p:cNvSpPr>
            <a:spLocks noGrp="1"/>
          </p:cNvSpPr>
          <p:nvPr>
            <p:ph type="sldNum" sz="quarter" idx="12"/>
          </p:nvPr>
        </p:nvSpPr>
        <p:spPr/>
        <p:txBody>
          <a:bodyPr/>
          <a:lstStyle/>
          <a:p>
            <a:fld id="{D3549F50-7AD4-464D-9032-CC0646FB2084}" type="slidenum">
              <a:rPr lang="en-US" smtClean="0"/>
              <a:pPr/>
              <a:t>‹#›</a:t>
            </a:fld>
            <a:endParaRPr lang="en-US"/>
          </a:p>
        </p:txBody>
      </p:sp>
      <p:sp>
        <p:nvSpPr>
          <p:cNvPr id="8" name="Media Placeholder 7"/>
          <p:cNvSpPr>
            <a:spLocks noGrp="1"/>
          </p:cNvSpPr>
          <p:nvPr>
            <p:ph type="media" sz="quarter" idx="13" hasCustomPrompt="1"/>
          </p:nvPr>
        </p:nvSpPr>
        <p:spPr>
          <a:xfrm>
            <a:off x="457200" y="1600200"/>
            <a:ext cx="8229600" cy="4525963"/>
          </a:xfrm>
          <a:ln w="28575">
            <a:solidFill>
              <a:schemeClr val="tx1"/>
            </a:solidFill>
          </a:ln>
        </p:spPr>
        <p:txBody>
          <a:bodyPr/>
          <a:lstStyle>
            <a:lvl1pPr marL="0" indent="0">
              <a:buFontTx/>
              <a:buNone/>
              <a:defRPr baseline="0"/>
            </a:lvl1pPr>
          </a:lstStyle>
          <a:p>
            <a:r>
              <a:rPr lang="en-US" dirty="0"/>
              <a:t>Click icon to add media file</a:t>
            </a:r>
          </a:p>
        </p:txBody>
      </p:sp>
      <p:sp>
        <p:nvSpPr>
          <p:cNvPr id="9" name="Round Same Side Corner Rectangle 8"/>
          <p:cNvSpPr/>
          <p:nvPr/>
        </p:nvSpPr>
        <p:spPr>
          <a:xfrm rot="10800000">
            <a:off x="6858000" y="-155448"/>
            <a:ext cx="1655064" cy="1078992"/>
          </a:xfrm>
          <a:prstGeom prst="round2SameRect">
            <a:avLst>
              <a:gd name="adj1" fmla="val 4210"/>
              <a:gd name="adj2" fmla="val 0"/>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10" name="Text Placeholder 11"/>
          <p:cNvSpPr>
            <a:spLocks noGrp="1"/>
          </p:cNvSpPr>
          <p:nvPr>
            <p:ph type="body" sz="quarter" idx="14" hasCustomPrompt="1"/>
          </p:nvPr>
        </p:nvSpPr>
        <p:spPr>
          <a:xfrm>
            <a:off x="6858001" y="304800"/>
            <a:ext cx="1655064" cy="533400"/>
          </a:xfrm>
        </p:spPr>
        <p:txBody>
          <a:bodyPr anchor="b" anchorCtr="0">
            <a:noAutofit/>
          </a:bodyPr>
          <a:lstStyle>
            <a:lvl1pPr marL="0" indent="0" algn="ctr">
              <a:buNone/>
              <a:defRPr sz="2400" b="1"/>
            </a:lvl1pPr>
            <a:lvl2pPr marL="457200" indent="0">
              <a:buNone/>
              <a:defRPr sz="3200" b="1"/>
            </a:lvl2pPr>
            <a:lvl3pPr marL="914400" indent="0">
              <a:buNone/>
              <a:defRPr sz="3200" b="1"/>
            </a:lvl3pPr>
            <a:lvl4pPr marL="1371600" indent="0">
              <a:buNone/>
              <a:defRPr sz="3200" b="1"/>
            </a:lvl4pPr>
            <a:lvl5pPr marL="1828800" indent="0">
              <a:buNone/>
              <a:defRPr sz="3200" b="1"/>
            </a:lvl5pPr>
          </a:lstStyle>
          <a:p>
            <a:pPr lvl="0"/>
            <a:r>
              <a:rPr lang="en-US" dirty="0"/>
              <a:t>Text</a:t>
            </a:r>
          </a:p>
        </p:txBody>
      </p:sp>
      <p:sp>
        <p:nvSpPr>
          <p:cNvPr id="11" name="Rechteck 5"/>
          <p:cNvSpPr/>
          <p:nvPr/>
        </p:nvSpPr>
        <p:spPr>
          <a:xfrm flipH="1">
            <a:off x="0" y="0"/>
            <a:ext cx="144463" cy="6858000"/>
          </a:xfrm>
          <a:prstGeom prst="rect">
            <a:avLst/>
          </a:prstGeom>
          <a:gradFill rotWithShape="1">
            <a:gsLst>
              <a:gs pos="0">
                <a:schemeClr val="accent1"/>
              </a:gs>
              <a:gs pos="100000">
                <a:schemeClr val="accent1">
                  <a:lumMod val="20000"/>
                  <a:lumOff val="80000"/>
                </a:schemeClr>
              </a:gs>
            </a:gsLst>
            <a:lin ang="16200000" scaled="0"/>
          </a:gradFill>
          <a:ln w="9525" cap="flat" cmpd="sng" algn="ctr">
            <a:noFill/>
            <a:prstDash val="solid"/>
            <a:headEnd type="none" w="med" len="med"/>
            <a:tailEnd type="none" w="med" len="med"/>
          </a:ln>
          <a:effectLst>
            <a:outerShdw blurRad="40000" dist="23000" dir="5400000" rotWithShape="0">
              <a:srgbClr val="000000">
                <a:alpha val="35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 lastClr="FFFFFF"/>
              </a:solidFill>
              <a:effectLst/>
              <a:uLnTx/>
              <a:uFillTx/>
              <a:latin typeface="Arial"/>
              <a:ea typeface="+mn-ea"/>
              <a:cs typeface="+mn-cs"/>
            </a:endParaRPr>
          </a:p>
        </p:txBody>
      </p:sp>
    </p:spTree>
    <p:extLst>
      <p:ext uri="{BB962C8B-B14F-4D97-AF65-F5344CB8AC3E}">
        <p14:creationId xmlns:p14="http://schemas.microsoft.com/office/powerpoint/2010/main" val="27442130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tatement with Two-Level Tag, 2">
    <p:spTree>
      <p:nvGrpSpPr>
        <p:cNvPr id="1" name=""/>
        <p:cNvGrpSpPr/>
        <p:nvPr/>
      </p:nvGrpSpPr>
      <p:grpSpPr>
        <a:xfrm>
          <a:off x="0" y="0"/>
          <a:ext cx="0" cy="0"/>
          <a:chOff x="0" y="0"/>
          <a:chExt cx="0" cy="0"/>
        </a:xfrm>
      </p:grpSpPr>
      <p:sp>
        <p:nvSpPr>
          <p:cNvPr id="2" name="Title 1"/>
          <p:cNvSpPr>
            <a:spLocks noGrp="1"/>
          </p:cNvSpPr>
          <p:nvPr>
            <p:ph type="title"/>
          </p:nvPr>
        </p:nvSpPr>
        <p:spPr>
          <a:xfrm>
            <a:off x="533400" y="1676400"/>
            <a:ext cx="8077200" cy="2057400"/>
          </a:xfrm>
        </p:spPr>
        <p:txBody>
          <a:bodyPr anchor="b" anchorCtr="0">
            <a:noAutofit/>
          </a:bodyPr>
          <a:lstStyle>
            <a:lvl1pPr algn="l">
              <a:defRPr sz="6600" b="1" cap="none" baseline="0"/>
            </a:lvl1pPr>
          </a:lstStyle>
          <a:p>
            <a:r>
              <a:rPr lang="en-US"/>
              <a:t>Click to edit Master title style</a:t>
            </a:r>
          </a:p>
        </p:txBody>
      </p:sp>
      <p:sp>
        <p:nvSpPr>
          <p:cNvPr id="3" name="Text Placeholder 2"/>
          <p:cNvSpPr>
            <a:spLocks noGrp="1"/>
          </p:cNvSpPr>
          <p:nvPr>
            <p:ph type="body" idx="1"/>
          </p:nvPr>
        </p:nvSpPr>
        <p:spPr>
          <a:xfrm>
            <a:off x="533400" y="3733800"/>
            <a:ext cx="8077200" cy="1500188"/>
          </a:xfrm>
        </p:spPr>
        <p:txBody>
          <a:bodyPr anchor="t" anchorCtr="0">
            <a:normAutofit/>
          </a:bodyPr>
          <a:lstStyle>
            <a:lvl1pPr marL="0" indent="0">
              <a:buNone/>
              <a:defRPr sz="3200" b="1">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 your company name. All rights reserved.</a:t>
            </a:r>
          </a:p>
        </p:txBody>
      </p:sp>
      <p:sp>
        <p:nvSpPr>
          <p:cNvPr id="5" name="Footer Placeholder 4"/>
          <p:cNvSpPr>
            <a:spLocks noGrp="1"/>
          </p:cNvSpPr>
          <p:nvPr>
            <p:ph type="ftr" sz="quarter" idx="11"/>
          </p:nvPr>
        </p:nvSpPr>
        <p:spPr/>
        <p:txBody>
          <a:bodyPr/>
          <a:lstStyle/>
          <a:p>
            <a:r>
              <a:rPr lang="en-US"/>
              <a:t>Title of your presentation</a:t>
            </a:r>
          </a:p>
        </p:txBody>
      </p:sp>
      <p:sp>
        <p:nvSpPr>
          <p:cNvPr id="6" name="Slide Number Placeholder 5"/>
          <p:cNvSpPr>
            <a:spLocks noGrp="1"/>
          </p:cNvSpPr>
          <p:nvPr>
            <p:ph type="sldNum" sz="quarter" idx="12"/>
          </p:nvPr>
        </p:nvSpPr>
        <p:spPr/>
        <p:txBody>
          <a:bodyPr/>
          <a:lstStyle/>
          <a:p>
            <a:fld id="{0B95427B-4F08-4D50-853B-896B91565839}" type="slidenum">
              <a:rPr lang="en-US" smtClean="0"/>
              <a:pPr/>
              <a:t>‹#›</a:t>
            </a:fld>
            <a:endParaRPr lang="en-US"/>
          </a:p>
        </p:txBody>
      </p:sp>
      <p:sp>
        <p:nvSpPr>
          <p:cNvPr id="7" name="Round Same Side Corner Rectangle 6"/>
          <p:cNvSpPr/>
          <p:nvPr/>
        </p:nvSpPr>
        <p:spPr>
          <a:xfrm rot="10800000">
            <a:off x="6053328" y="-155448"/>
            <a:ext cx="2505456" cy="1581912"/>
          </a:xfrm>
          <a:prstGeom prst="round2SameRect">
            <a:avLst>
              <a:gd name="adj1" fmla="val 4210"/>
              <a:gd name="adj2" fmla="val 0"/>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8" name="Text Placeholder 11"/>
          <p:cNvSpPr>
            <a:spLocks noGrp="1"/>
          </p:cNvSpPr>
          <p:nvPr>
            <p:ph type="body" sz="quarter" idx="13" hasCustomPrompt="1"/>
          </p:nvPr>
        </p:nvSpPr>
        <p:spPr>
          <a:xfrm>
            <a:off x="6053138" y="304800"/>
            <a:ext cx="2505075" cy="533400"/>
          </a:xfrm>
        </p:spPr>
        <p:txBody>
          <a:bodyPr anchor="b" anchorCtr="0">
            <a:noAutofit/>
          </a:bodyPr>
          <a:lstStyle>
            <a:lvl1pPr marL="0" indent="0" algn="ctr">
              <a:buNone/>
              <a:defRPr sz="3200" b="1"/>
            </a:lvl1pPr>
            <a:lvl2pPr marL="457200" indent="0">
              <a:buNone/>
              <a:defRPr sz="3200" b="1"/>
            </a:lvl2pPr>
            <a:lvl3pPr marL="914400" indent="0">
              <a:buNone/>
              <a:defRPr sz="3200" b="1"/>
            </a:lvl3pPr>
            <a:lvl4pPr marL="1371600" indent="0">
              <a:buNone/>
              <a:defRPr sz="3200" b="1"/>
            </a:lvl4pPr>
            <a:lvl5pPr marL="1828800" indent="0">
              <a:buNone/>
              <a:defRPr sz="3200" b="1"/>
            </a:lvl5pPr>
          </a:lstStyle>
          <a:p>
            <a:pPr lvl="0"/>
            <a:r>
              <a:rPr lang="en-US" dirty="0"/>
              <a:t>Text</a:t>
            </a:r>
          </a:p>
        </p:txBody>
      </p:sp>
      <p:sp>
        <p:nvSpPr>
          <p:cNvPr id="9" name="Text Placeholder 13"/>
          <p:cNvSpPr>
            <a:spLocks noGrp="1"/>
          </p:cNvSpPr>
          <p:nvPr>
            <p:ph type="body" sz="quarter" idx="14" hasCustomPrompt="1"/>
          </p:nvPr>
        </p:nvSpPr>
        <p:spPr>
          <a:xfrm>
            <a:off x="6053138" y="838200"/>
            <a:ext cx="2505075" cy="533400"/>
          </a:xfrm>
        </p:spPr>
        <p:txBody>
          <a:bodyPr>
            <a:noAutofit/>
          </a:bodyPr>
          <a:lstStyle>
            <a:lvl1pPr marL="0" indent="0" algn="ctr">
              <a:buFontTx/>
              <a:buNone/>
              <a:defRPr sz="2000"/>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(Subtext)</a:t>
            </a:r>
          </a:p>
        </p:txBody>
      </p:sp>
      <p:sp>
        <p:nvSpPr>
          <p:cNvPr id="10" name="Rechteck 5"/>
          <p:cNvSpPr/>
          <p:nvPr/>
        </p:nvSpPr>
        <p:spPr>
          <a:xfrm flipH="1">
            <a:off x="0" y="0"/>
            <a:ext cx="144463" cy="6858000"/>
          </a:xfrm>
          <a:prstGeom prst="rect">
            <a:avLst/>
          </a:prstGeom>
          <a:gradFill rotWithShape="1">
            <a:gsLst>
              <a:gs pos="0">
                <a:schemeClr val="accent2"/>
              </a:gs>
              <a:gs pos="100000">
                <a:schemeClr val="accent2">
                  <a:lumMod val="20000"/>
                  <a:lumOff val="80000"/>
                </a:schemeClr>
              </a:gs>
            </a:gsLst>
            <a:lin ang="16200000" scaled="0"/>
          </a:gradFill>
          <a:ln w="9525" cap="flat" cmpd="sng" algn="ctr">
            <a:noFill/>
            <a:prstDash val="solid"/>
            <a:headEnd type="none" w="med" len="med"/>
            <a:tailEnd type="none" w="med" len="med"/>
          </a:ln>
          <a:effectLst>
            <a:outerShdw blurRad="40000" dist="23000" dir="5400000" rotWithShape="0">
              <a:srgbClr val="000000">
                <a:alpha val="35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 lastClr="FFFFFF"/>
              </a:solidFill>
              <a:effectLst/>
              <a:uLnTx/>
              <a:uFillTx/>
              <a:latin typeface="Arial"/>
              <a:ea typeface="+mn-ea"/>
              <a:cs typeface="+mn-cs"/>
            </a:endParaRPr>
          </a:p>
        </p:txBody>
      </p:sp>
    </p:spTree>
    <p:extLst>
      <p:ext uri="{BB962C8B-B14F-4D97-AF65-F5344CB8AC3E}">
        <p14:creationId xmlns:p14="http://schemas.microsoft.com/office/powerpoint/2010/main" val="17946687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tatement with Tag, 2">
    <p:spTree>
      <p:nvGrpSpPr>
        <p:cNvPr id="1" name=""/>
        <p:cNvGrpSpPr/>
        <p:nvPr/>
      </p:nvGrpSpPr>
      <p:grpSpPr>
        <a:xfrm>
          <a:off x="0" y="0"/>
          <a:ext cx="0" cy="0"/>
          <a:chOff x="0" y="0"/>
          <a:chExt cx="0" cy="0"/>
        </a:xfrm>
      </p:grpSpPr>
      <p:sp>
        <p:nvSpPr>
          <p:cNvPr id="2" name="Title 1"/>
          <p:cNvSpPr>
            <a:spLocks noGrp="1"/>
          </p:cNvSpPr>
          <p:nvPr>
            <p:ph type="title"/>
          </p:nvPr>
        </p:nvSpPr>
        <p:spPr>
          <a:xfrm>
            <a:off x="533400" y="2233613"/>
            <a:ext cx="8077200" cy="2057400"/>
          </a:xfrm>
        </p:spPr>
        <p:txBody>
          <a:bodyPr anchor="b" anchorCtr="0">
            <a:noAutofit/>
          </a:bodyPr>
          <a:lstStyle>
            <a:lvl1pPr algn="ctr">
              <a:defRPr sz="5400" b="1" cap="none" baseline="0"/>
            </a:lvl1pPr>
          </a:lstStyle>
          <a:p>
            <a:r>
              <a:rPr lang="en-US"/>
              <a:t>Click to edit Master title style</a:t>
            </a:r>
            <a:endParaRPr lang="en-US" dirty="0"/>
          </a:p>
        </p:txBody>
      </p:sp>
      <p:sp>
        <p:nvSpPr>
          <p:cNvPr id="3" name="Text Placeholder 2"/>
          <p:cNvSpPr>
            <a:spLocks noGrp="1"/>
          </p:cNvSpPr>
          <p:nvPr>
            <p:ph type="body" idx="1"/>
          </p:nvPr>
        </p:nvSpPr>
        <p:spPr>
          <a:xfrm>
            <a:off x="533400" y="4291013"/>
            <a:ext cx="8077200" cy="1500188"/>
          </a:xfrm>
        </p:spPr>
        <p:txBody>
          <a:bodyPr anchor="t" anchorCtr="0">
            <a:normAutofit/>
          </a:bodyPr>
          <a:lstStyle>
            <a:lvl1pPr marL="0" indent="0" algn="ctr">
              <a:buNone/>
              <a:defRPr sz="3200" b="1">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 your company name. All rights reserved.</a:t>
            </a:r>
          </a:p>
        </p:txBody>
      </p:sp>
      <p:sp>
        <p:nvSpPr>
          <p:cNvPr id="5" name="Footer Placeholder 4"/>
          <p:cNvSpPr>
            <a:spLocks noGrp="1"/>
          </p:cNvSpPr>
          <p:nvPr>
            <p:ph type="ftr" sz="quarter" idx="11"/>
          </p:nvPr>
        </p:nvSpPr>
        <p:spPr/>
        <p:txBody>
          <a:bodyPr/>
          <a:lstStyle/>
          <a:p>
            <a:r>
              <a:rPr lang="en-US"/>
              <a:t>Title of your presentation</a:t>
            </a:r>
          </a:p>
        </p:txBody>
      </p:sp>
      <p:sp>
        <p:nvSpPr>
          <p:cNvPr id="6" name="Slide Number Placeholder 5"/>
          <p:cNvSpPr>
            <a:spLocks noGrp="1"/>
          </p:cNvSpPr>
          <p:nvPr>
            <p:ph type="sldNum" sz="quarter" idx="12"/>
          </p:nvPr>
        </p:nvSpPr>
        <p:spPr/>
        <p:txBody>
          <a:bodyPr/>
          <a:lstStyle/>
          <a:p>
            <a:fld id="{0B95427B-4F08-4D50-853B-896B91565839}" type="slidenum">
              <a:rPr lang="en-US" smtClean="0"/>
              <a:pPr/>
              <a:t>‹#›</a:t>
            </a:fld>
            <a:endParaRPr lang="en-US"/>
          </a:p>
        </p:txBody>
      </p:sp>
      <p:sp>
        <p:nvSpPr>
          <p:cNvPr id="10" name="Round Same Side Corner Rectangle 9"/>
          <p:cNvSpPr/>
          <p:nvPr/>
        </p:nvSpPr>
        <p:spPr>
          <a:xfrm rot="10800000">
            <a:off x="6858000" y="-155448"/>
            <a:ext cx="1655064" cy="1078992"/>
          </a:xfrm>
          <a:prstGeom prst="round2SameRect">
            <a:avLst>
              <a:gd name="adj1" fmla="val 4210"/>
              <a:gd name="adj2" fmla="val 0"/>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1" name="Text Placeholder 11"/>
          <p:cNvSpPr>
            <a:spLocks noGrp="1"/>
          </p:cNvSpPr>
          <p:nvPr>
            <p:ph type="body" sz="quarter" idx="13" hasCustomPrompt="1"/>
          </p:nvPr>
        </p:nvSpPr>
        <p:spPr>
          <a:xfrm>
            <a:off x="6858001" y="304800"/>
            <a:ext cx="1655064" cy="533400"/>
          </a:xfrm>
        </p:spPr>
        <p:txBody>
          <a:bodyPr anchor="b" anchorCtr="0">
            <a:noAutofit/>
          </a:bodyPr>
          <a:lstStyle>
            <a:lvl1pPr marL="0" indent="0" algn="ctr">
              <a:buNone/>
              <a:defRPr sz="2400" b="1"/>
            </a:lvl1pPr>
            <a:lvl2pPr marL="457200" indent="0">
              <a:buNone/>
              <a:defRPr sz="3200" b="1"/>
            </a:lvl2pPr>
            <a:lvl3pPr marL="914400" indent="0">
              <a:buNone/>
              <a:defRPr sz="3200" b="1"/>
            </a:lvl3pPr>
            <a:lvl4pPr marL="1371600" indent="0">
              <a:buNone/>
              <a:defRPr sz="3200" b="1"/>
            </a:lvl4pPr>
            <a:lvl5pPr marL="1828800" indent="0">
              <a:buNone/>
              <a:defRPr sz="3200" b="1"/>
            </a:lvl5pPr>
          </a:lstStyle>
          <a:p>
            <a:pPr lvl="0"/>
            <a:r>
              <a:rPr lang="en-US" dirty="0"/>
              <a:t>Text</a:t>
            </a:r>
          </a:p>
        </p:txBody>
      </p:sp>
      <p:sp>
        <p:nvSpPr>
          <p:cNvPr id="9" name="Rechteck 5"/>
          <p:cNvSpPr/>
          <p:nvPr/>
        </p:nvSpPr>
        <p:spPr>
          <a:xfrm flipH="1">
            <a:off x="0" y="0"/>
            <a:ext cx="144463" cy="6858000"/>
          </a:xfrm>
          <a:prstGeom prst="rect">
            <a:avLst/>
          </a:prstGeom>
          <a:gradFill rotWithShape="1">
            <a:gsLst>
              <a:gs pos="0">
                <a:schemeClr val="accent2"/>
              </a:gs>
              <a:gs pos="100000">
                <a:schemeClr val="accent2">
                  <a:lumMod val="20000"/>
                  <a:lumOff val="80000"/>
                </a:schemeClr>
              </a:gs>
            </a:gsLst>
            <a:lin ang="16200000" scaled="0"/>
          </a:gradFill>
          <a:ln w="9525" cap="flat" cmpd="sng" algn="ctr">
            <a:noFill/>
            <a:prstDash val="solid"/>
            <a:headEnd type="none" w="med" len="med"/>
            <a:tailEnd type="none" w="med" len="med"/>
          </a:ln>
          <a:effectLst>
            <a:outerShdw blurRad="40000" dist="23000" dir="5400000" rotWithShape="0">
              <a:srgbClr val="000000">
                <a:alpha val="35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 lastClr="FFFFFF"/>
              </a:solidFill>
              <a:effectLst/>
              <a:uLnTx/>
              <a:uFillTx/>
              <a:latin typeface="Arial"/>
              <a:ea typeface="+mn-ea"/>
              <a:cs typeface="+mn-cs"/>
            </a:endParaRPr>
          </a:p>
        </p:txBody>
      </p:sp>
    </p:spTree>
    <p:extLst>
      <p:ext uri="{BB962C8B-B14F-4D97-AF65-F5344CB8AC3E}">
        <p14:creationId xmlns:p14="http://schemas.microsoft.com/office/powerpoint/2010/main" val="34223190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and Media, 2">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324600" cy="1143000"/>
          </a:xfrm>
        </p:spPr>
        <p:txBody>
          <a:bodyPr anchor="b" anchorCtr="0"/>
          <a:lstStyle>
            <a:lvl1pPr algn="l">
              <a:defRPr b="1"/>
            </a:lvl1pPr>
          </a:lstStyle>
          <a:p>
            <a:r>
              <a:rPr lang="en-US"/>
              <a:t>Click to edit Master title style</a:t>
            </a:r>
          </a:p>
        </p:txBody>
      </p:sp>
      <p:sp>
        <p:nvSpPr>
          <p:cNvPr id="4" name="Date Placeholder 3"/>
          <p:cNvSpPr>
            <a:spLocks noGrp="1"/>
          </p:cNvSpPr>
          <p:nvPr>
            <p:ph type="dt" sz="half" idx="10"/>
          </p:nvPr>
        </p:nvSpPr>
        <p:spPr/>
        <p:txBody>
          <a:bodyPr/>
          <a:lstStyle/>
          <a:p>
            <a:r>
              <a:rPr lang="en-US"/>
              <a:t>© your company name. All rights reserved.</a:t>
            </a:r>
          </a:p>
        </p:txBody>
      </p:sp>
      <p:sp>
        <p:nvSpPr>
          <p:cNvPr id="5" name="Footer Placeholder 4"/>
          <p:cNvSpPr>
            <a:spLocks noGrp="1"/>
          </p:cNvSpPr>
          <p:nvPr>
            <p:ph type="ftr" sz="quarter" idx="11"/>
          </p:nvPr>
        </p:nvSpPr>
        <p:spPr/>
        <p:txBody>
          <a:bodyPr/>
          <a:lstStyle/>
          <a:p>
            <a:r>
              <a:rPr lang="en-US"/>
              <a:t>Title of your presentation</a:t>
            </a:r>
          </a:p>
        </p:txBody>
      </p:sp>
      <p:sp>
        <p:nvSpPr>
          <p:cNvPr id="6" name="Slide Number Placeholder 5"/>
          <p:cNvSpPr>
            <a:spLocks noGrp="1"/>
          </p:cNvSpPr>
          <p:nvPr>
            <p:ph type="sldNum" sz="quarter" idx="12"/>
          </p:nvPr>
        </p:nvSpPr>
        <p:spPr/>
        <p:txBody>
          <a:bodyPr/>
          <a:lstStyle/>
          <a:p>
            <a:fld id="{D3549F50-7AD4-464D-9032-CC0646FB2084}" type="slidenum">
              <a:rPr lang="en-US" smtClean="0"/>
              <a:pPr/>
              <a:t>‹#›</a:t>
            </a:fld>
            <a:endParaRPr lang="en-US"/>
          </a:p>
        </p:txBody>
      </p:sp>
      <p:sp>
        <p:nvSpPr>
          <p:cNvPr id="8" name="Media Placeholder 7"/>
          <p:cNvSpPr>
            <a:spLocks noGrp="1"/>
          </p:cNvSpPr>
          <p:nvPr>
            <p:ph type="media" sz="quarter" idx="13" hasCustomPrompt="1"/>
          </p:nvPr>
        </p:nvSpPr>
        <p:spPr>
          <a:xfrm>
            <a:off x="457200" y="1600200"/>
            <a:ext cx="8229600" cy="4525963"/>
          </a:xfrm>
          <a:ln w="28575">
            <a:solidFill>
              <a:schemeClr val="tx1"/>
            </a:solidFill>
          </a:ln>
        </p:spPr>
        <p:txBody>
          <a:bodyPr/>
          <a:lstStyle>
            <a:lvl1pPr marL="0" indent="0">
              <a:buFontTx/>
              <a:buNone/>
              <a:defRPr baseline="0"/>
            </a:lvl1pPr>
          </a:lstStyle>
          <a:p>
            <a:r>
              <a:rPr lang="en-US" dirty="0"/>
              <a:t>Click icon to add media file</a:t>
            </a:r>
          </a:p>
        </p:txBody>
      </p:sp>
      <p:sp>
        <p:nvSpPr>
          <p:cNvPr id="9" name="Round Same Side Corner Rectangle 8"/>
          <p:cNvSpPr/>
          <p:nvPr/>
        </p:nvSpPr>
        <p:spPr>
          <a:xfrm rot="10800000">
            <a:off x="6858000" y="-155448"/>
            <a:ext cx="1655064" cy="1078992"/>
          </a:xfrm>
          <a:prstGeom prst="round2SameRect">
            <a:avLst>
              <a:gd name="adj1" fmla="val 4210"/>
              <a:gd name="adj2" fmla="val 0"/>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0" name="Text Placeholder 11"/>
          <p:cNvSpPr>
            <a:spLocks noGrp="1"/>
          </p:cNvSpPr>
          <p:nvPr>
            <p:ph type="body" sz="quarter" idx="14" hasCustomPrompt="1"/>
          </p:nvPr>
        </p:nvSpPr>
        <p:spPr>
          <a:xfrm>
            <a:off x="6858001" y="304800"/>
            <a:ext cx="1655064" cy="533400"/>
          </a:xfrm>
        </p:spPr>
        <p:txBody>
          <a:bodyPr anchor="b" anchorCtr="0">
            <a:noAutofit/>
          </a:bodyPr>
          <a:lstStyle>
            <a:lvl1pPr marL="0" indent="0" algn="ctr">
              <a:buNone/>
              <a:defRPr sz="2400" b="1"/>
            </a:lvl1pPr>
            <a:lvl2pPr marL="457200" indent="0">
              <a:buNone/>
              <a:defRPr sz="3200" b="1"/>
            </a:lvl2pPr>
            <a:lvl3pPr marL="914400" indent="0">
              <a:buNone/>
              <a:defRPr sz="3200" b="1"/>
            </a:lvl3pPr>
            <a:lvl4pPr marL="1371600" indent="0">
              <a:buNone/>
              <a:defRPr sz="3200" b="1"/>
            </a:lvl4pPr>
            <a:lvl5pPr marL="1828800" indent="0">
              <a:buNone/>
              <a:defRPr sz="3200" b="1"/>
            </a:lvl5pPr>
          </a:lstStyle>
          <a:p>
            <a:pPr lvl="0"/>
            <a:r>
              <a:rPr lang="en-US" dirty="0"/>
              <a:t>Text</a:t>
            </a:r>
          </a:p>
        </p:txBody>
      </p:sp>
      <p:sp>
        <p:nvSpPr>
          <p:cNvPr id="11" name="Rechteck 5"/>
          <p:cNvSpPr/>
          <p:nvPr/>
        </p:nvSpPr>
        <p:spPr>
          <a:xfrm flipH="1">
            <a:off x="0" y="0"/>
            <a:ext cx="144463" cy="6858000"/>
          </a:xfrm>
          <a:prstGeom prst="rect">
            <a:avLst/>
          </a:prstGeom>
          <a:gradFill rotWithShape="1">
            <a:gsLst>
              <a:gs pos="0">
                <a:schemeClr val="accent2"/>
              </a:gs>
              <a:gs pos="100000">
                <a:schemeClr val="accent2">
                  <a:lumMod val="20000"/>
                  <a:lumOff val="80000"/>
                </a:schemeClr>
              </a:gs>
            </a:gsLst>
            <a:lin ang="16200000" scaled="0"/>
          </a:gradFill>
          <a:ln w="9525" cap="flat" cmpd="sng" algn="ctr">
            <a:noFill/>
            <a:prstDash val="solid"/>
            <a:headEnd type="none" w="med" len="med"/>
            <a:tailEnd type="none" w="med" len="med"/>
          </a:ln>
          <a:effectLst>
            <a:outerShdw blurRad="40000" dist="23000" dir="5400000" rotWithShape="0">
              <a:srgbClr val="000000">
                <a:alpha val="35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 lastClr="FFFFFF"/>
              </a:solidFill>
              <a:effectLst/>
              <a:uLnTx/>
              <a:uFillTx/>
              <a:latin typeface="Arial"/>
              <a:ea typeface="+mn-ea"/>
              <a:cs typeface="+mn-cs"/>
            </a:endParaRPr>
          </a:p>
        </p:txBody>
      </p:sp>
    </p:spTree>
    <p:extLst>
      <p:ext uri="{BB962C8B-B14F-4D97-AF65-F5344CB8AC3E}">
        <p14:creationId xmlns:p14="http://schemas.microsoft.com/office/powerpoint/2010/main" val="41807837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tatement with Two-Level Tag, 3">
    <p:spTree>
      <p:nvGrpSpPr>
        <p:cNvPr id="1" name=""/>
        <p:cNvGrpSpPr/>
        <p:nvPr/>
      </p:nvGrpSpPr>
      <p:grpSpPr>
        <a:xfrm>
          <a:off x="0" y="0"/>
          <a:ext cx="0" cy="0"/>
          <a:chOff x="0" y="0"/>
          <a:chExt cx="0" cy="0"/>
        </a:xfrm>
      </p:grpSpPr>
      <p:sp>
        <p:nvSpPr>
          <p:cNvPr id="2" name="Title 1"/>
          <p:cNvSpPr>
            <a:spLocks noGrp="1"/>
          </p:cNvSpPr>
          <p:nvPr>
            <p:ph type="title"/>
          </p:nvPr>
        </p:nvSpPr>
        <p:spPr>
          <a:xfrm>
            <a:off x="533400" y="1676400"/>
            <a:ext cx="8077200" cy="2057400"/>
          </a:xfrm>
        </p:spPr>
        <p:txBody>
          <a:bodyPr anchor="b" anchorCtr="0">
            <a:noAutofit/>
          </a:bodyPr>
          <a:lstStyle>
            <a:lvl1pPr algn="l">
              <a:defRPr sz="6600" b="1" cap="none" baseline="0"/>
            </a:lvl1pPr>
          </a:lstStyle>
          <a:p>
            <a:r>
              <a:rPr lang="en-US"/>
              <a:t>Click to edit Master title style</a:t>
            </a:r>
          </a:p>
        </p:txBody>
      </p:sp>
      <p:sp>
        <p:nvSpPr>
          <p:cNvPr id="3" name="Text Placeholder 2"/>
          <p:cNvSpPr>
            <a:spLocks noGrp="1"/>
          </p:cNvSpPr>
          <p:nvPr>
            <p:ph type="body" idx="1"/>
          </p:nvPr>
        </p:nvSpPr>
        <p:spPr>
          <a:xfrm>
            <a:off x="533400" y="3733800"/>
            <a:ext cx="8077200" cy="1500188"/>
          </a:xfrm>
        </p:spPr>
        <p:txBody>
          <a:bodyPr anchor="t" anchorCtr="0">
            <a:normAutofit/>
          </a:bodyPr>
          <a:lstStyle>
            <a:lvl1pPr marL="0" indent="0">
              <a:buNone/>
              <a:defRPr sz="3200" b="1">
                <a:solidFill>
                  <a:schemeClr val="accent3"/>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 your company name. All rights reserved.</a:t>
            </a:r>
          </a:p>
        </p:txBody>
      </p:sp>
      <p:sp>
        <p:nvSpPr>
          <p:cNvPr id="5" name="Footer Placeholder 4"/>
          <p:cNvSpPr>
            <a:spLocks noGrp="1"/>
          </p:cNvSpPr>
          <p:nvPr>
            <p:ph type="ftr" sz="quarter" idx="11"/>
          </p:nvPr>
        </p:nvSpPr>
        <p:spPr/>
        <p:txBody>
          <a:bodyPr/>
          <a:lstStyle/>
          <a:p>
            <a:r>
              <a:rPr lang="en-US"/>
              <a:t>Title of your presentation</a:t>
            </a:r>
          </a:p>
        </p:txBody>
      </p:sp>
      <p:sp>
        <p:nvSpPr>
          <p:cNvPr id="6" name="Slide Number Placeholder 5"/>
          <p:cNvSpPr>
            <a:spLocks noGrp="1"/>
          </p:cNvSpPr>
          <p:nvPr>
            <p:ph type="sldNum" sz="quarter" idx="12"/>
          </p:nvPr>
        </p:nvSpPr>
        <p:spPr/>
        <p:txBody>
          <a:bodyPr/>
          <a:lstStyle/>
          <a:p>
            <a:fld id="{0B95427B-4F08-4D50-853B-896B91565839}" type="slidenum">
              <a:rPr lang="en-US" smtClean="0"/>
              <a:pPr/>
              <a:t>‹#›</a:t>
            </a:fld>
            <a:endParaRPr lang="en-US"/>
          </a:p>
        </p:txBody>
      </p:sp>
      <p:sp>
        <p:nvSpPr>
          <p:cNvPr id="7" name="Round Same Side Corner Rectangle 6"/>
          <p:cNvSpPr/>
          <p:nvPr/>
        </p:nvSpPr>
        <p:spPr>
          <a:xfrm rot="10800000">
            <a:off x="6053328" y="-155448"/>
            <a:ext cx="2505456" cy="1581912"/>
          </a:xfrm>
          <a:prstGeom prst="round2SameRect">
            <a:avLst>
              <a:gd name="adj1" fmla="val 4210"/>
              <a:gd name="adj2" fmla="val 0"/>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8" name="Text Placeholder 11"/>
          <p:cNvSpPr>
            <a:spLocks noGrp="1"/>
          </p:cNvSpPr>
          <p:nvPr>
            <p:ph type="body" sz="quarter" idx="13" hasCustomPrompt="1"/>
          </p:nvPr>
        </p:nvSpPr>
        <p:spPr>
          <a:xfrm>
            <a:off x="6053138" y="304800"/>
            <a:ext cx="2505075" cy="533400"/>
          </a:xfrm>
        </p:spPr>
        <p:txBody>
          <a:bodyPr anchor="b" anchorCtr="0">
            <a:noAutofit/>
          </a:bodyPr>
          <a:lstStyle>
            <a:lvl1pPr marL="0" indent="0" algn="ctr">
              <a:buNone/>
              <a:defRPr sz="3200" b="1"/>
            </a:lvl1pPr>
            <a:lvl2pPr marL="457200" indent="0">
              <a:buNone/>
              <a:defRPr sz="3200" b="1"/>
            </a:lvl2pPr>
            <a:lvl3pPr marL="914400" indent="0">
              <a:buNone/>
              <a:defRPr sz="3200" b="1"/>
            </a:lvl3pPr>
            <a:lvl4pPr marL="1371600" indent="0">
              <a:buNone/>
              <a:defRPr sz="3200" b="1"/>
            </a:lvl4pPr>
            <a:lvl5pPr marL="1828800" indent="0">
              <a:buNone/>
              <a:defRPr sz="3200" b="1"/>
            </a:lvl5pPr>
          </a:lstStyle>
          <a:p>
            <a:pPr lvl="0"/>
            <a:r>
              <a:rPr lang="en-US" dirty="0"/>
              <a:t>Text</a:t>
            </a:r>
          </a:p>
        </p:txBody>
      </p:sp>
      <p:sp>
        <p:nvSpPr>
          <p:cNvPr id="9" name="Text Placeholder 13"/>
          <p:cNvSpPr>
            <a:spLocks noGrp="1"/>
          </p:cNvSpPr>
          <p:nvPr>
            <p:ph type="body" sz="quarter" idx="14" hasCustomPrompt="1"/>
          </p:nvPr>
        </p:nvSpPr>
        <p:spPr>
          <a:xfrm>
            <a:off x="6053138" y="838200"/>
            <a:ext cx="2505075" cy="533400"/>
          </a:xfrm>
        </p:spPr>
        <p:txBody>
          <a:bodyPr>
            <a:noAutofit/>
          </a:bodyPr>
          <a:lstStyle>
            <a:lvl1pPr marL="0" indent="0" algn="ctr">
              <a:buFontTx/>
              <a:buNone/>
              <a:defRPr sz="2000"/>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(Subtext)</a:t>
            </a:r>
          </a:p>
        </p:txBody>
      </p:sp>
      <p:sp>
        <p:nvSpPr>
          <p:cNvPr id="10" name="Rechteck 5"/>
          <p:cNvSpPr/>
          <p:nvPr/>
        </p:nvSpPr>
        <p:spPr>
          <a:xfrm flipH="1">
            <a:off x="0" y="0"/>
            <a:ext cx="144463" cy="6858000"/>
          </a:xfrm>
          <a:prstGeom prst="rect">
            <a:avLst/>
          </a:prstGeom>
          <a:gradFill rotWithShape="1">
            <a:gsLst>
              <a:gs pos="0">
                <a:schemeClr val="accent3"/>
              </a:gs>
              <a:gs pos="100000">
                <a:schemeClr val="accent3">
                  <a:lumMod val="20000"/>
                  <a:lumOff val="80000"/>
                </a:schemeClr>
              </a:gs>
            </a:gsLst>
            <a:lin ang="16200000" scaled="0"/>
          </a:gradFill>
          <a:ln w="9525" cap="flat" cmpd="sng" algn="ctr">
            <a:noFill/>
            <a:prstDash val="solid"/>
            <a:headEnd type="none" w="med" len="med"/>
            <a:tailEnd type="none" w="med" len="med"/>
          </a:ln>
          <a:effectLst>
            <a:outerShdw blurRad="40000" dist="23000" dir="5400000" rotWithShape="0">
              <a:srgbClr val="000000">
                <a:alpha val="35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 lastClr="FFFFFF"/>
              </a:solidFill>
              <a:effectLst/>
              <a:uLnTx/>
              <a:uFillTx/>
              <a:latin typeface="Arial"/>
              <a:ea typeface="+mn-ea"/>
              <a:cs typeface="+mn-cs"/>
            </a:endParaRPr>
          </a:p>
        </p:txBody>
      </p:sp>
    </p:spTree>
    <p:extLst>
      <p:ext uri="{BB962C8B-B14F-4D97-AF65-F5344CB8AC3E}">
        <p14:creationId xmlns:p14="http://schemas.microsoft.com/office/powerpoint/2010/main" val="5665946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tatement with Tag, 3">
    <p:spTree>
      <p:nvGrpSpPr>
        <p:cNvPr id="1" name=""/>
        <p:cNvGrpSpPr/>
        <p:nvPr/>
      </p:nvGrpSpPr>
      <p:grpSpPr>
        <a:xfrm>
          <a:off x="0" y="0"/>
          <a:ext cx="0" cy="0"/>
          <a:chOff x="0" y="0"/>
          <a:chExt cx="0" cy="0"/>
        </a:xfrm>
      </p:grpSpPr>
      <p:sp>
        <p:nvSpPr>
          <p:cNvPr id="2" name="Title 1"/>
          <p:cNvSpPr>
            <a:spLocks noGrp="1"/>
          </p:cNvSpPr>
          <p:nvPr>
            <p:ph type="title"/>
          </p:nvPr>
        </p:nvSpPr>
        <p:spPr>
          <a:xfrm>
            <a:off x="533400" y="2233613"/>
            <a:ext cx="8077200" cy="2057400"/>
          </a:xfrm>
        </p:spPr>
        <p:txBody>
          <a:bodyPr anchor="b" anchorCtr="0">
            <a:noAutofit/>
          </a:bodyPr>
          <a:lstStyle>
            <a:lvl1pPr algn="ctr">
              <a:defRPr sz="5400" b="1" cap="none" baseline="0"/>
            </a:lvl1pPr>
          </a:lstStyle>
          <a:p>
            <a:r>
              <a:rPr lang="en-US"/>
              <a:t>Click to edit Master title style</a:t>
            </a:r>
            <a:endParaRPr lang="en-US" dirty="0"/>
          </a:p>
        </p:txBody>
      </p:sp>
      <p:sp>
        <p:nvSpPr>
          <p:cNvPr id="3" name="Text Placeholder 2"/>
          <p:cNvSpPr>
            <a:spLocks noGrp="1"/>
          </p:cNvSpPr>
          <p:nvPr>
            <p:ph type="body" idx="1"/>
          </p:nvPr>
        </p:nvSpPr>
        <p:spPr>
          <a:xfrm>
            <a:off x="533400" y="4291013"/>
            <a:ext cx="8077200" cy="1500188"/>
          </a:xfrm>
        </p:spPr>
        <p:txBody>
          <a:bodyPr anchor="t" anchorCtr="0">
            <a:normAutofit/>
          </a:bodyPr>
          <a:lstStyle>
            <a:lvl1pPr marL="0" indent="0" algn="ctr">
              <a:buNone/>
              <a:defRPr sz="3200" b="1">
                <a:solidFill>
                  <a:schemeClr val="accent3"/>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 your company name. All rights reserved.</a:t>
            </a:r>
          </a:p>
        </p:txBody>
      </p:sp>
      <p:sp>
        <p:nvSpPr>
          <p:cNvPr id="5" name="Footer Placeholder 4"/>
          <p:cNvSpPr>
            <a:spLocks noGrp="1"/>
          </p:cNvSpPr>
          <p:nvPr>
            <p:ph type="ftr" sz="quarter" idx="11"/>
          </p:nvPr>
        </p:nvSpPr>
        <p:spPr/>
        <p:txBody>
          <a:bodyPr/>
          <a:lstStyle/>
          <a:p>
            <a:r>
              <a:rPr lang="en-US"/>
              <a:t>Title of your presentation</a:t>
            </a:r>
          </a:p>
        </p:txBody>
      </p:sp>
      <p:sp>
        <p:nvSpPr>
          <p:cNvPr id="6" name="Slide Number Placeholder 5"/>
          <p:cNvSpPr>
            <a:spLocks noGrp="1"/>
          </p:cNvSpPr>
          <p:nvPr>
            <p:ph type="sldNum" sz="quarter" idx="12"/>
          </p:nvPr>
        </p:nvSpPr>
        <p:spPr/>
        <p:txBody>
          <a:bodyPr/>
          <a:lstStyle/>
          <a:p>
            <a:fld id="{0B95427B-4F08-4D50-853B-896B91565839}" type="slidenum">
              <a:rPr lang="en-US" smtClean="0"/>
              <a:pPr/>
              <a:t>‹#›</a:t>
            </a:fld>
            <a:endParaRPr lang="en-US"/>
          </a:p>
        </p:txBody>
      </p:sp>
      <p:sp>
        <p:nvSpPr>
          <p:cNvPr id="10" name="Round Same Side Corner Rectangle 9"/>
          <p:cNvSpPr/>
          <p:nvPr/>
        </p:nvSpPr>
        <p:spPr>
          <a:xfrm rot="10800000">
            <a:off x="6858000" y="-155448"/>
            <a:ext cx="1655064" cy="1078992"/>
          </a:xfrm>
          <a:prstGeom prst="round2SameRect">
            <a:avLst>
              <a:gd name="adj1" fmla="val 4210"/>
              <a:gd name="adj2" fmla="val 0"/>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 name="Text Placeholder 11"/>
          <p:cNvSpPr>
            <a:spLocks noGrp="1"/>
          </p:cNvSpPr>
          <p:nvPr>
            <p:ph type="body" sz="quarter" idx="13" hasCustomPrompt="1"/>
          </p:nvPr>
        </p:nvSpPr>
        <p:spPr>
          <a:xfrm>
            <a:off x="6858001" y="304800"/>
            <a:ext cx="1655064" cy="533400"/>
          </a:xfrm>
        </p:spPr>
        <p:txBody>
          <a:bodyPr anchor="b" anchorCtr="0">
            <a:noAutofit/>
          </a:bodyPr>
          <a:lstStyle>
            <a:lvl1pPr marL="0" indent="0" algn="ctr">
              <a:buNone/>
              <a:defRPr sz="2400" b="1"/>
            </a:lvl1pPr>
            <a:lvl2pPr marL="457200" indent="0">
              <a:buNone/>
              <a:defRPr sz="3200" b="1"/>
            </a:lvl2pPr>
            <a:lvl3pPr marL="914400" indent="0">
              <a:buNone/>
              <a:defRPr sz="3200" b="1"/>
            </a:lvl3pPr>
            <a:lvl4pPr marL="1371600" indent="0">
              <a:buNone/>
              <a:defRPr sz="3200" b="1"/>
            </a:lvl4pPr>
            <a:lvl5pPr marL="1828800" indent="0">
              <a:buNone/>
              <a:defRPr sz="3200" b="1"/>
            </a:lvl5pPr>
          </a:lstStyle>
          <a:p>
            <a:pPr lvl="0"/>
            <a:r>
              <a:rPr lang="en-US" dirty="0"/>
              <a:t>Text</a:t>
            </a:r>
          </a:p>
        </p:txBody>
      </p:sp>
      <p:sp>
        <p:nvSpPr>
          <p:cNvPr id="9" name="Rechteck 5"/>
          <p:cNvSpPr/>
          <p:nvPr/>
        </p:nvSpPr>
        <p:spPr>
          <a:xfrm flipH="1">
            <a:off x="0" y="0"/>
            <a:ext cx="144463" cy="6858000"/>
          </a:xfrm>
          <a:prstGeom prst="rect">
            <a:avLst/>
          </a:prstGeom>
          <a:gradFill rotWithShape="1">
            <a:gsLst>
              <a:gs pos="0">
                <a:schemeClr val="accent3"/>
              </a:gs>
              <a:gs pos="100000">
                <a:schemeClr val="accent3">
                  <a:lumMod val="20000"/>
                  <a:lumOff val="80000"/>
                </a:schemeClr>
              </a:gs>
            </a:gsLst>
            <a:lin ang="16200000" scaled="0"/>
          </a:gradFill>
          <a:ln w="9525" cap="flat" cmpd="sng" algn="ctr">
            <a:noFill/>
            <a:prstDash val="solid"/>
            <a:headEnd type="none" w="med" len="med"/>
            <a:tailEnd type="none" w="med" len="med"/>
          </a:ln>
          <a:effectLst>
            <a:outerShdw blurRad="40000" dist="23000" dir="5400000" rotWithShape="0">
              <a:srgbClr val="000000">
                <a:alpha val="35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 lastClr="FFFFFF"/>
              </a:solidFill>
              <a:effectLst/>
              <a:uLnTx/>
              <a:uFillTx/>
              <a:latin typeface="Arial"/>
              <a:ea typeface="+mn-ea"/>
              <a:cs typeface="+mn-cs"/>
            </a:endParaRPr>
          </a:p>
        </p:txBody>
      </p:sp>
    </p:spTree>
    <p:extLst>
      <p:ext uri="{BB962C8B-B14F-4D97-AF65-F5344CB8AC3E}">
        <p14:creationId xmlns:p14="http://schemas.microsoft.com/office/powerpoint/2010/main" val="34564227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and Media, 3">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324600" cy="1143000"/>
          </a:xfrm>
        </p:spPr>
        <p:txBody>
          <a:bodyPr anchor="b" anchorCtr="0"/>
          <a:lstStyle>
            <a:lvl1pPr algn="l">
              <a:defRPr b="1"/>
            </a:lvl1pPr>
          </a:lstStyle>
          <a:p>
            <a:r>
              <a:rPr lang="en-US"/>
              <a:t>Click to edit Master title style</a:t>
            </a:r>
          </a:p>
        </p:txBody>
      </p:sp>
      <p:sp>
        <p:nvSpPr>
          <p:cNvPr id="4" name="Date Placeholder 3"/>
          <p:cNvSpPr>
            <a:spLocks noGrp="1"/>
          </p:cNvSpPr>
          <p:nvPr>
            <p:ph type="dt" sz="half" idx="10"/>
          </p:nvPr>
        </p:nvSpPr>
        <p:spPr/>
        <p:txBody>
          <a:bodyPr/>
          <a:lstStyle/>
          <a:p>
            <a:r>
              <a:rPr lang="en-US"/>
              <a:t>© your company name. All rights reserved.</a:t>
            </a:r>
          </a:p>
        </p:txBody>
      </p:sp>
      <p:sp>
        <p:nvSpPr>
          <p:cNvPr id="5" name="Footer Placeholder 4"/>
          <p:cNvSpPr>
            <a:spLocks noGrp="1"/>
          </p:cNvSpPr>
          <p:nvPr>
            <p:ph type="ftr" sz="quarter" idx="11"/>
          </p:nvPr>
        </p:nvSpPr>
        <p:spPr/>
        <p:txBody>
          <a:bodyPr/>
          <a:lstStyle/>
          <a:p>
            <a:r>
              <a:rPr lang="en-US"/>
              <a:t>Title of your presentation</a:t>
            </a:r>
          </a:p>
        </p:txBody>
      </p:sp>
      <p:sp>
        <p:nvSpPr>
          <p:cNvPr id="6" name="Slide Number Placeholder 5"/>
          <p:cNvSpPr>
            <a:spLocks noGrp="1"/>
          </p:cNvSpPr>
          <p:nvPr>
            <p:ph type="sldNum" sz="quarter" idx="12"/>
          </p:nvPr>
        </p:nvSpPr>
        <p:spPr/>
        <p:txBody>
          <a:bodyPr/>
          <a:lstStyle/>
          <a:p>
            <a:fld id="{D3549F50-7AD4-464D-9032-CC0646FB2084}" type="slidenum">
              <a:rPr lang="en-US" smtClean="0"/>
              <a:pPr/>
              <a:t>‹#›</a:t>
            </a:fld>
            <a:endParaRPr lang="en-US"/>
          </a:p>
        </p:txBody>
      </p:sp>
      <p:sp>
        <p:nvSpPr>
          <p:cNvPr id="8" name="Media Placeholder 7"/>
          <p:cNvSpPr>
            <a:spLocks noGrp="1"/>
          </p:cNvSpPr>
          <p:nvPr>
            <p:ph type="media" sz="quarter" idx="13" hasCustomPrompt="1"/>
          </p:nvPr>
        </p:nvSpPr>
        <p:spPr>
          <a:xfrm>
            <a:off x="457200" y="1600200"/>
            <a:ext cx="8229600" cy="4525963"/>
          </a:xfrm>
          <a:ln w="28575">
            <a:solidFill>
              <a:schemeClr val="tx1"/>
            </a:solidFill>
          </a:ln>
        </p:spPr>
        <p:txBody>
          <a:bodyPr/>
          <a:lstStyle>
            <a:lvl1pPr marL="0" indent="0">
              <a:buFontTx/>
              <a:buNone/>
              <a:defRPr baseline="0"/>
            </a:lvl1pPr>
          </a:lstStyle>
          <a:p>
            <a:r>
              <a:rPr lang="en-US" dirty="0"/>
              <a:t>Click icon to add media file</a:t>
            </a:r>
          </a:p>
        </p:txBody>
      </p:sp>
      <p:sp>
        <p:nvSpPr>
          <p:cNvPr id="9" name="Round Same Side Corner Rectangle 8"/>
          <p:cNvSpPr/>
          <p:nvPr/>
        </p:nvSpPr>
        <p:spPr>
          <a:xfrm rot="10800000">
            <a:off x="6858000" y="-155448"/>
            <a:ext cx="1655064" cy="1078992"/>
          </a:xfrm>
          <a:prstGeom prst="round2SameRect">
            <a:avLst>
              <a:gd name="adj1" fmla="val 4210"/>
              <a:gd name="adj2" fmla="val 0"/>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 name="Text Placeholder 11"/>
          <p:cNvSpPr>
            <a:spLocks noGrp="1"/>
          </p:cNvSpPr>
          <p:nvPr>
            <p:ph type="body" sz="quarter" idx="14" hasCustomPrompt="1"/>
          </p:nvPr>
        </p:nvSpPr>
        <p:spPr>
          <a:xfrm>
            <a:off x="6858001" y="304800"/>
            <a:ext cx="1655064" cy="533400"/>
          </a:xfrm>
        </p:spPr>
        <p:txBody>
          <a:bodyPr anchor="b" anchorCtr="0">
            <a:noAutofit/>
          </a:bodyPr>
          <a:lstStyle>
            <a:lvl1pPr marL="0" indent="0" algn="ctr">
              <a:buNone/>
              <a:defRPr sz="2400" b="1"/>
            </a:lvl1pPr>
            <a:lvl2pPr marL="457200" indent="0">
              <a:buNone/>
              <a:defRPr sz="3200" b="1"/>
            </a:lvl2pPr>
            <a:lvl3pPr marL="914400" indent="0">
              <a:buNone/>
              <a:defRPr sz="3200" b="1"/>
            </a:lvl3pPr>
            <a:lvl4pPr marL="1371600" indent="0">
              <a:buNone/>
              <a:defRPr sz="3200" b="1"/>
            </a:lvl4pPr>
            <a:lvl5pPr marL="1828800" indent="0">
              <a:buNone/>
              <a:defRPr sz="3200" b="1"/>
            </a:lvl5pPr>
          </a:lstStyle>
          <a:p>
            <a:pPr lvl="0"/>
            <a:r>
              <a:rPr lang="en-US" dirty="0"/>
              <a:t>Text</a:t>
            </a:r>
          </a:p>
        </p:txBody>
      </p:sp>
      <p:sp>
        <p:nvSpPr>
          <p:cNvPr id="11" name="Rechteck 5"/>
          <p:cNvSpPr/>
          <p:nvPr/>
        </p:nvSpPr>
        <p:spPr>
          <a:xfrm flipH="1">
            <a:off x="0" y="0"/>
            <a:ext cx="144463" cy="6858000"/>
          </a:xfrm>
          <a:prstGeom prst="rect">
            <a:avLst/>
          </a:prstGeom>
          <a:gradFill rotWithShape="1">
            <a:gsLst>
              <a:gs pos="0">
                <a:schemeClr val="accent3"/>
              </a:gs>
              <a:gs pos="100000">
                <a:schemeClr val="accent3">
                  <a:lumMod val="20000"/>
                  <a:lumOff val="80000"/>
                </a:schemeClr>
              </a:gs>
            </a:gsLst>
            <a:lin ang="16200000" scaled="0"/>
          </a:gradFill>
          <a:ln w="9525" cap="flat" cmpd="sng" algn="ctr">
            <a:noFill/>
            <a:prstDash val="solid"/>
            <a:headEnd type="none" w="med" len="med"/>
            <a:tailEnd type="none" w="med" len="med"/>
          </a:ln>
          <a:effectLst>
            <a:outerShdw blurRad="40000" dist="23000" dir="5400000" rotWithShape="0">
              <a:srgbClr val="000000">
                <a:alpha val="35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 lastClr="FFFFFF"/>
              </a:solidFill>
              <a:effectLst/>
              <a:uLnTx/>
              <a:uFillTx/>
              <a:latin typeface="Arial"/>
              <a:ea typeface="+mn-ea"/>
              <a:cs typeface="+mn-cs"/>
            </a:endParaRPr>
          </a:p>
        </p:txBody>
      </p:sp>
    </p:spTree>
    <p:extLst>
      <p:ext uri="{BB962C8B-B14F-4D97-AF65-F5344CB8AC3E}">
        <p14:creationId xmlns:p14="http://schemas.microsoft.com/office/powerpoint/2010/main" val="40825841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ext and Two-Level Tag, 4">
    <p:spTree>
      <p:nvGrpSpPr>
        <p:cNvPr id="1" name=""/>
        <p:cNvGrpSpPr/>
        <p:nvPr/>
      </p:nvGrpSpPr>
      <p:grpSpPr>
        <a:xfrm>
          <a:off x="0" y="0"/>
          <a:ext cx="0" cy="0"/>
          <a:chOff x="0" y="0"/>
          <a:chExt cx="0" cy="0"/>
        </a:xfrm>
      </p:grpSpPr>
      <p:sp>
        <p:nvSpPr>
          <p:cNvPr id="2" name="Title 1"/>
          <p:cNvSpPr>
            <a:spLocks noGrp="1"/>
          </p:cNvSpPr>
          <p:nvPr>
            <p:ph type="title"/>
          </p:nvPr>
        </p:nvSpPr>
        <p:spPr>
          <a:xfrm>
            <a:off x="533400" y="1676400"/>
            <a:ext cx="8077200" cy="2057400"/>
          </a:xfrm>
        </p:spPr>
        <p:txBody>
          <a:bodyPr anchor="b" anchorCtr="0">
            <a:noAutofit/>
          </a:bodyPr>
          <a:lstStyle>
            <a:lvl1pPr algn="l">
              <a:defRPr sz="6600" b="1" cap="none" baseline="0"/>
            </a:lvl1pPr>
          </a:lstStyle>
          <a:p>
            <a:r>
              <a:rPr lang="en-US"/>
              <a:t>Click to edit Master title style</a:t>
            </a:r>
          </a:p>
        </p:txBody>
      </p:sp>
      <p:sp>
        <p:nvSpPr>
          <p:cNvPr id="3" name="Text Placeholder 2"/>
          <p:cNvSpPr>
            <a:spLocks noGrp="1"/>
          </p:cNvSpPr>
          <p:nvPr>
            <p:ph type="body" idx="1"/>
          </p:nvPr>
        </p:nvSpPr>
        <p:spPr>
          <a:xfrm>
            <a:off x="533400" y="3733800"/>
            <a:ext cx="8077200" cy="1500188"/>
          </a:xfrm>
        </p:spPr>
        <p:txBody>
          <a:bodyPr anchor="t" anchorCtr="0">
            <a:normAutofit/>
          </a:bodyPr>
          <a:lstStyle>
            <a:lvl1pPr marL="0" indent="0">
              <a:buNone/>
              <a:defRPr sz="3200" b="1">
                <a:solidFill>
                  <a:schemeClr val="accent4"/>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 your company name. All rights reserved.</a:t>
            </a:r>
          </a:p>
        </p:txBody>
      </p:sp>
      <p:sp>
        <p:nvSpPr>
          <p:cNvPr id="5" name="Footer Placeholder 4"/>
          <p:cNvSpPr>
            <a:spLocks noGrp="1"/>
          </p:cNvSpPr>
          <p:nvPr>
            <p:ph type="ftr" sz="quarter" idx="11"/>
          </p:nvPr>
        </p:nvSpPr>
        <p:spPr/>
        <p:txBody>
          <a:bodyPr/>
          <a:lstStyle/>
          <a:p>
            <a:r>
              <a:rPr lang="en-US"/>
              <a:t>Title of your presentation</a:t>
            </a:r>
          </a:p>
        </p:txBody>
      </p:sp>
      <p:sp>
        <p:nvSpPr>
          <p:cNvPr id="6" name="Slide Number Placeholder 5"/>
          <p:cNvSpPr>
            <a:spLocks noGrp="1"/>
          </p:cNvSpPr>
          <p:nvPr>
            <p:ph type="sldNum" sz="quarter" idx="12"/>
          </p:nvPr>
        </p:nvSpPr>
        <p:spPr/>
        <p:txBody>
          <a:bodyPr/>
          <a:lstStyle/>
          <a:p>
            <a:fld id="{0B95427B-4F08-4D50-853B-896B91565839}" type="slidenum">
              <a:rPr lang="en-US" smtClean="0"/>
              <a:pPr/>
              <a:t>‹#›</a:t>
            </a:fld>
            <a:endParaRPr lang="en-US"/>
          </a:p>
        </p:txBody>
      </p:sp>
      <p:sp>
        <p:nvSpPr>
          <p:cNvPr id="7" name="Round Same Side Corner Rectangle 6"/>
          <p:cNvSpPr/>
          <p:nvPr/>
        </p:nvSpPr>
        <p:spPr>
          <a:xfrm rot="10800000">
            <a:off x="6053328" y="-155448"/>
            <a:ext cx="2505456" cy="1581912"/>
          </a:xfrm>
          <a:prstGeom prst="round2SameRect">
            <a:avLst>
              <a:gd name="adj1" fmla="val 4210"/>
              <a:gd name="adj2" fmla="val 0"/>
            </a:avLst>
          </a:prstGeom>
          <a:solidFill>
            <a:schemeClr val="accent4"/>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8" name="Text Placeholder 11"/>
          <p:cNvSpPr>
            <a:spLocks noGrp="1"/>
          </p:cNvSpPr>
          <p:nvPr>
            <p:ph type="body" sz="quarter" idx="13" hasCustomPrompt="1"/>
          </p:nvPr>
        </p:nvSpPr>
        <p:spPr>
          <a:xfrm>
            <a:off x="6053138" y="304800"/>
            <a:ext cx="2505075" cy="533400"/>
          </a:xfrm>
        </p:spPr>
        <p:txBody>
          <a:bodyPr anchor="b" anchorCtr="0">
            <a:noAutofit/>
          </a:bodyPr>
          <a:lstStyle>
            <a:lvl1pPr marL="0" indent="0" algn="ctr">
              <a:buNone/>
              <a:defRPr sz="3200" b="1"/>
            </a:lvl1pPr>
            <a:lvl2pPr marL="457200" indent="0">
              <a:buNone/>
              <a:defRPr sz="3200" b="1"/>
            </a:lvl2pPr>
            <a:lvl3pPr marL="914400" indent="0">
              <a:buNone/>
              <a:defRPr sz="3200" b="1"/>
            </a:lvl3pPr>
            <a:lvl4pPr marL="1371600" indent="0">
              <a:buNone/>
              <a:defRPr sz="3200" b="1"/>
            </a:lvl4pPr>
            <a:lvl5pPr marL="1828800" indent="0">
              <a:buNone/>
              <a:defRPr sz="3200" b="1"/>
            </a:lvl5pPr>
          </a:lstStyle>
          <a:p>
            <a:pPr lvl="0"/>
            <a:r>
              <a:rPr lang="en-US" dirty="0"/>
              <a:t>Text</a:t>
            </a:r>
          </a:p>
        </p:txBody>
      </p:sp>
      <p:sp>
        <p:nvSpPr>
          <p:cNvPr id="9" name="Text Placeholder 13"/>
          <p:cNvSpPr>
            <a:spLocks noGrp="1"/>
          </p:cNvSpPr>
          <p:nvPr>
            <p:ph type="body" sz="quarter" idx="14" hasCustomPrompt="1"/>
          </p:nvPr>
        </p:nvSpPr>
        <p:spPr>
          <a:xfrm>
            <a:off x="6053138" y="838200"/>
            <a:ext cx="2505075" cy="533400"/>
          </a:xfrm>
        </p:spPr>
        <p:txBody>
          <a:bodyPr>
            <a:noAutofit/>
          </a:bodyPr>
          <a:lstStyle>
            <a:lvl1pPr marL="0" indent="0" algn="ctr">
              <a:buFontTx/>
              <a:buNone/>
              <a:defRPr sz="2000"/>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(Subtext)</a:t>
            </a:r>
          </a:p>
        </p:txBody>
      </p:sp>
      <p:sp>
        <p:nvSpPr>
          <p:cNvPr id="10" name="Rechteck 5"/>
          <p:cNvSpPr/>
          <p:nvPr/>
        </p:nvSpPr>
        <p:spPr>
          <a:xfrm flipH="1">
            <a:off x="0" y="0"/>
            <a:ext cx="144463" cy="6858000"/>
          </a:xfrm>
          <a:prstGeom prst="rect">
            <a:avLst/>
          </a:prstGeom>
          <a:gradFill rotWithShape="1">
            <a:gsLst>
              <a:gs pos="0">
                <a:schemeClr val="accent4"/>
              </a:gs>
              <a:gs pos="100000">
                <a:schemeClr val="accent4">
                  <a:lumMod val="20000"/>
                  <a:lumOff val="80000"/>
                </a:schemeClr>
              </a:gs>
            </a:gsLst>
            <a:lin ang="16200000" scaled="0"/>
          </a:gradFill>
          <a:ln w="9525" cap="flat" cmpd="sng" algn="ctr">
            <a:noFill/>
            <a:prstDash val="solid"/>
            <a:headEnd type="none" w="med" len="med"/>
            <a:tailEnd type="none" w="med" len="med"/>
          </a:ln>
          <a:effectLst>
            <a:outerShdw blurRad="40000" dist="23000" dir="5400000" rotWithShape="0">
              <a:srgbClr val="000000">
                <a:alpha val="35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 lastClr="FFFFFF"/>
              </a:solidFill>
              <a:effectLst/>
              <a:uLnTx/>
              <a:uFillTx/>
              <a:latin typeface="Arial"/>
              <a:ea typeface="+mn-ea"/>
              <a:cs typeface="+mn-cs"/>
            </a:endParaRPr>
          </a:p>
        </p:txBody>
      </p:sp>
    </p:spTree>
    <p:extLst>
      <p:ext uri="{BB962C8B-B14F-4D97-AF65-F5344CB8AC3E}">
        <p14:creationId xmlns:p14="http://schemas.microsoft.com/office/powerpoint/2010/main" val="6638086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lvl1p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r>
              <a:rPr lang="en-US" dirty="0"/>
              <a:t>     EPICS LLC  All rights reserved.   </a:t>
            </a:r>
          </a:p>
        </p:txBody>
      </p:sp>
      <p:sp>
        <p:nvSpPr>
          <p:cNvPr id="5" name="Footer Placeholder 4"/>
          <p:cNvSpPr>
            <a:spLocks noGrp="1"/>
          </p:cNvSpPr>
          <p:nvPr>
            <p:ph type="ftr" sz="quarter" idx="11"/>
          </p:nvPr>
        </p:nvSpPr>
        <p:spPr/>
        <p:txBody>
          <a:bodyPr/>
          <a:lstStyle/>
          <a:p>
            <a:r>
              <a:rPr lang="en-US" dirty="0"/>
              <a:t>Using the EPICS Program</a:t>
            </a:r>
          </a:p>
        </p:txBody>
      </p:sp>
      <p:sp>
        <p:nvSpPr>
          <p:cNvPr id="6" name="Slide Number Placeholder 5"/>
          <p:cNvSpPr>
            <a:spLocks noGrp="1"/>
          </p:cNvSpPr>
          <p:nvPr>
            <p:ph type="sldNum" sz="quarter" idx="12"/>
          </p:nvPr>
        </p:nvSpPr>
        <p:spPr/>
        <p:txBody>
          <a:bodyPr/>
          <a:lstStyle/>
          <a:p>
            <a:fld id="{D3549F50-7AD4-464D-9032-CC0646FB2084}" type="slidenum">
              <a:rPr lang="en-US" smtClean="0"/>
              <a:pPr/>
              <a:t>‹#›</a:t>
            </a:fld>
            <a:endParaRPr lang="en-US"/>
          </a:p>
        </p:txBody>
      </p:sp>
      <p:sp>
        <p:nvSpPr>
          <p:cNvPr id="7" name="Rechteck 5"/>
          <p:cNvSpPr/>
          <p:nvPr/>
        </p:nvSpPr>
        <p:spPr>
          <a:xfrm flipH="1">
            <a:off x="0" y="0"/>
            <a:ext cx="144463" cy="6858000"/>
          </a:xfrm>
          <a:prstGeom prst="rect">
            <a:avLst/>
          </a:prstGeom>
          <a:gradFill rotWithShape="1">
            <a:gsLst>
              <a:gs pos="0">
                <a:schemeClr val="accent6"/>
              </a:gs>
              <a:gs pos="100000">
                <a:schemeClr val="accent6">
                  <a:lumMod val="20000"/>
                  <a:lumOff val="80000"/>
                </a:schemeClr>
              </a:gs>
            </a:gsLst>
            <a:lin ang="16200000" scaled="0"/>
          </a:gradFill>
          <a:ln w="9525" cap="flat" cmpd="sng" algn="ctr">
            <a:noFill/>
            <a:prstDash val="solid"/>
            <a:headEnd type="none" w="med" len="med"/>
            <a:tailEnd type="none" w="med" len="med"/>
          </a:ln>
          <a:effectLst>
            <a:outerShdw blurRad="40000" dist="23000" dir="5400000" rotWithShape="0">
              <a:srgbClr val="000000">
                <a:alpha val="35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 lastClr="FFFFFF"/>
              </a:solidFill>
              <a:effectLst/>
              <a:uLnTx/>
              <a:uFillTx/>
              <a:latin typeface="Arial"/>
              <a:ea typeface="+mn-ea"/>
              <a:cs typeface="+mn-cs"/>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tatement with Tag, 4">
    <p:spTree>
      <p:nvGrpSpPr>
        <p:cNvPr id="1" name=""/>
        <p:cNvGrpSpPr/>
        <p:nvPr/>
      </p:nvGrpSpPr>
      <p:grpSpPr>
        <a:xfrm>
          <a:off x="0" y="0"/>
          <a:ext cx="0" cy="0"/>
          <a:chOff x="0" y="0"/>
          <a:chExt cx="0" cy="0"/>
        </a:xfrm>
      </p:grpSpPr>
      <p:sp>
        <p:nvSpPr>
          <p:cNvPr id="2" name="Title 1"/>
          <p:cNvSpPr>
            <a:spLocks noGrp="1"/>
          </p:cNvSpPr>
          <p:nvPr>
            <p:ph type="title"/>
          </p:nvPr>
        </p:nvSpPr>
        <p:spPr>
          <a:xfrm>
            <a:off x="533400" y="2233613"/>
            <a:ext cx="8077200" cy="2057400"/>
          </a:xfrm>
        </p:spPr>
        <p:txBody>
          <a:bodyPr anchor="b" anchorCtr="0">
            <a:noAutofit/>
          </a:bodyPr>
          <a:lstStyle>
            <a:lvl1pPr algn="ctr">
              <a:defRPr sz="5400" b="1" cap="none" baseline="0"/>
            </a:lvl1pPr>
          </a:lstStyle>
          <a:p>
            <a:r>
              <a:rPr lang="en-US"/>
              <a:t>Click to edit Master title style</a:t>
            </a:r>
            <a:endParaRPr lang="en-US" dirty="0"/>
          </a:p>
        </p:txBody>
      </p:sp>
      <p:sp>
        <p:nvSpPr>
          <p:cNvPr id="3" name="Text Placeholder 2"/>
          <p:cNvSpPr>
            <a:spLocks noGrp="1"/>
          </p:cNvSpPr>
          <p:nvPr>
            <p:ph type="body" idx="1"/>
          </p:nvPr>
        </p:nvSpPr>
        <p:spPr>
          <a:xfrm>
            <a:off x="533400" y="4291013"/>
            <a:ext cx="8077200" cy="1500188"/>
          </a:xfrm>
        </p:spPr>
        <p:txBody>
          <a:bodyPr anchor="t" anchorCtr="0">
            <a:normAutofit/>
          </a:bodyPr>
          <a:lstStyle>
            <a:lvl1pPr marL="0" indent="0" algn="ctr">
              <a:buNone/>
              <a:defRPr sz="3200" b="1">
                <a:solidFill>
                  <a:schemeClr val="accent4"/>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 your company name. All rights reserved.</a:t>
            </a:r>
          </a:p>
        </p:txBody>
      </p:sp>
      <p:sp>
        <p:nvSpPr>
          <p:cNvPr id="5" name="Footer Placeholder 4"/>
          <p:cNvSpPr>
            <a:spLocks noGrp="1"/>
          </p:cNvSpPr>
          <p:nvPr>
            <p:ph type="ftr" sz="quarter" idx="11"/>
          </p:nvPr>
        </p:nvSpPr>
        <p:spPr/>
        <p:txBody>
          <a:bodyPr/>
          <a:lstStyle/>
          <a:p>
            <a:r>
              <a:rPr lang="en-US"/>
              <a:t>Title of your presentation</a:t>
            </a:r>
          </a:p>
        </p:txBody>
      </p:sp>
      <p:sp>
        <p:nvSpPr>
          <p:cNvPr id="6" name="Slide Number Placeholder 5"/>
          <p:cNvSpPr>
            <a:spLocks noGrp="1"/>
          </p:cNvSpPr>
          <p:nvPr>
            <p:ph type="sldNum" sz="quarter" idx="12"/>
          </p:nvPr>
        </p:nvSpPr>
        <p:spPr/>
        <p:txBody>
          <a:bodyPr/>
          <a:lstStyle/>
          <a:p>
            <a:fld id="{0B95427B-4F08-4D50-853B-896B91565839}" type="slidenum">
              <a:rPr lang="en-US" smtClean="0"/>
              <a:pPr/>
              <a:t>‹#›</a:t>
            </a:fld>
            <a:endParaRPr lang="en-US"/>
          </a:p>
        </p:txBody>
      </p:sp>
      <p:sp>
        <p:nvSpPr>
          <p:cNvPr id="10" name="Round Same Side Corner Rectangle 9"/>
          <p:cNvSpPr/>
          <p:nvPr/>
        </p:nvSpPr>
        <p:spPr>
          <a:xfrm rot="10800000">
            <a:off x="6858000" y="-155448"/>
            <a:ext cx="1655064" cy="1078992"/>
          </a:xfrm>
          <a:prstGeom prst="round2SameRect">
            <a:avLst>
              <a:gd name="adj1" fmla="val 4210"/>
              <a:gd name="adj2" fmla="val 0"/>
            </a:avLst>
          </a:prstGeom>
          <a:solidFill>
            <a:schemeClr val="accent4"/>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11" name="Text Placeholder 11"/>
          <p:cNvSpPr>
            <a:spLocks noGrp="1"/>
          </p:cNvSpPr>
          <p:nvPr>
            <p:ph type="body" sz="quarter" idx="13" hasCustomPrompt="1"/>
          </p:nvPr>
        </p:nvSpPr>
        <p:spPr>
          <a:xfrm>
            <a:off x="6858001" y="304800"/>
            <a:ext cx="1655064" cy="533400"/>
          </a:xfrm>
        </p:spPr>
        <p:txBody>
          <a:bodyPr anchor="b" anchorCtr="0">
            <a:noAutofit/>
          </a:bodyPr>
          <a:lstStyle>
            <a:lvl1pPr marL="0" indent="0" algn="ctr">
              <a:buNone/>
              <a:defRPr sz="3200" b="1"/>
            </a:lvl1pPr>
            <a:lvl2pPr marL="457200" indent="0">
              <a:buNone/>
              <a:defRPr sz="3200" b="1"/>
            </a:lvl2pPr>
            <a:lvl3pPr marL="914400" indent="0">
              <a:buNone/>
              <a:defRPr sz="3200" b="1"/>
            </a:lvl3pPr>
            <a:lvl4pPr marL="1371600" indent="0">
              <a:buNone/>
              <a:defRPr sz="3200" b="1"/>
            </a:lvl4pPr>
            <a:lvl5pPr marL="1828800" indent="0">
              <a:buNone/>
              <a:defRPr sz="3200" b="1"/>
            </a:lvl5pPr>
          </a:lstStyle>
          <a:p>
            <a:pPr lvl="0"/>
            <a:r>
              <a:rPr lang="en-US" dirty="0"/>
              <a:t>Text</a:t>
            </a:r>
          </a:p>
        </p:txBody>
      </p:sp>
      <p:sp>
        <p:nvSpPr>
          <p:cNvPr id="9" name="Rechteck 5"/>
          <p:cNvSpPr/>
          <p:nvPr/>
        </p:nvSpPr>
        <p:spPr>
          <a:xfrm flipH="1">
            <a:off x="0" y="0"/>
            <a:ext cx="144463" cy="6858000"/>
          </a:xfrm>
          <a:prstGeom prst="rect">
            <a:avLst/>
          </a:prstGeom>
          <a:gradFill rotWithShape="1">
            <a:gsLst>
              <a:gs pos="0">
                <a:schemeClr val="accent4"/>
              </a:gs>
              <a:gs pos="100000">
                <a:schemeClr val="accent4">
                  <a:lumMod val="20000"/>
                  <a:lumOff val="80000"/>
                </a:schemeClr>
              </a:gs>
            </a:gsLst>
            <a:lin ang="16200000" scaled="0"/>
          </a:gradFill>
          <a:ln w="9525" cap="flat" cmpd="sng" algn="ctr">
            <a:noFill/>
            <a:prstDash val="solid"/>
            <a:headEnd type="none" w="med" len="med"/>
            <a:tailEnd type="none" w="med" len="med"/>
          </a:ln>
          <a:effectLst>
            <a:outerShdw blurRad="40000" dist="23000" dir="5400000" rotWithShape="0">
              <a:srgbClr val="000000">
                <a:alpha val="35000"/>
              </a:srgbClr>
            </a:outerShdw>
          </a:effectLst>
        </p:spPr>
        <p:txBody>
          <a:bodyPr anchor="ctr"/>
          <a:lstStyle/>
          <a:p>
            <a:pPr marR="0" lvl="0" indent="0" algn="ctr" fontAlgn="auto">
              <a:lnSpc>
                <a:spcPct val="100000"/>
              </a:lnSpc>
              <a:spcBef>
                <a:spcPts val="0"/>
              </a:spcBef>
              <a:spcAft>
                <a:spcPts val="0"/>
              </a:spcAft>
              <a:buClrTx/>
              <a:buSzTx/>
              <a:buFontTx/>
              <a:buNone/>
              <a:tabLst/>
            </a:pPr>
            <a:endParaRPr kumimoji="0" lang="de-DE" b="0" i="0" u="none" strike="noStrike" kern="0" cap="none" spc="0" normalizeH="0" baseline="0" noProof="0" dirty="0">
              <a:ln>
                <a:noFill/>
              </a:ln>
              <a:solidFill>
                <a:sysClr val="window" lastClr="FFFFFF"/>
              </a:solidFill>
              <a:effectLst/>
              <a:uLnTx/>
              <a:uFillTx/>
              <a:latin typeface="Arial"/>
            </a:endParaRPr>
          </a:p>
        </p:txBody>
      </p:sp>
    </p:spTree>
    <p:extLst>
      <p:ext uri="{BB962C8B-B14F-4D97-AF65-F5344CB8AC3E}">
        <p14:creationId xmlns:p14="http://schemas.microsoft.com/office/powerpoint/2010/main" val="29043417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Media, 4">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324600" cy="1143000"/>
          </a:xfrm>
        </p:spPr>
        <p:txBody>
          <a:bodyPr anchor="b" anchorCtr="0"/>
          <a:lstStyle>
            <a:lvl1pPr algn="l">
              <a:defRPr b="1"/>
            </a:lvl1pPr>
          </a:lstStyle>
          <a:p>
            <a:r>
              <a:rPr lang="en-US"/>
              <a:t>Click to edit Master title style</a:t>
            </a:r>
          </a:p>
        </p:txBody>
      </p:sp>
      <p:sp>
        <p:nvSpPr>
          <p:cNvPr id="4" name="Date Placeholder 3"/>
          <p:cNvSpPr>
            <a:spLocks noGrp="1"/>
          </p:cNvSpPr>
          <p:nvPr>
            <p:ph type="dt" sz="half" idx="10"/>
          </p:nvPr>
        </p:nvSpPr>
        <p:spPr/>
        <p:txBody>
          <a:bodyPr/>
          <a:lstStyle/>
          <a:p>
            <a:r>
              <a:rPr lang="en-US"/>
              <a:t>© your company name. All rights reserved.</a:t>
            </a:r>
          </a:p>
        </p:txBody>
      </p:sp>
      <p:sp>
        <p:nvSpPr>
          <p:cNvPr id="5" name="Footer Placeholder 4"/>
          <p:cNvSpPr>
            <a:spLocks noGrp="1"/>
          </p:cNvSpPr>
          <p:nvPr>
            <p:ph type="ftr" sz="quarter" idx="11"/>
          </p:nvPr>
        </p:nvSpPr>
        <p:spPr/>
        <p:txBody>
          <a:bodyPr/>
          <a:lstStyle/>
          <a:p>
            <a:r>
              <a:rPr lang="en-US"/>
              <a:t>Title of your presentation</a:t>
            </a:r>
          </a:p>
        </p:txBody>
      </p:sp>
      <p:sp>
        <p:nvSpPr>
          <p:cNvPr id="6" name="Slide Number Placeholder 5"/>
          <p:cNvSpPr>
            <a:spLocks noGrp="1"/>
          </p:cNvSpPr>
          <p:nvPr>
            <p:ph type="sldNum" sz="quarter" idx="12"/>
          </p:nvPr>
        </p:nvSpPr>
        <p:spPr/>
        <p:txBody>
          <a:bodyPr/>
          <a:lstStyle/>
          <a:p>
            <a:fld id="{D3549F50-7AD4-464D-9032-CC0646FB2084}" type="slidenum">
              <a:rPr lang="en-US" smtClean="0"/>
              <a:pPr/>
              <a:t>‹#›</a:t>
            </a:fld>
            <a:endParaRPr lang="en-US"/>
          </a:p>
        </p:txBody>
      </p:sp>
      <p:sp>
        <p:nvSpPr>
          <p:cNvPr id="8" name="Media Placeholder 7"/>
          <p:cNvSpPr>
            <a:spLocks noGrp="1"/>
          </p:cNvSpPr>
          <p:nvPr>
            <p:ph type="media" sz="quarter" idx="13" hasCustomPrompt="1"/>
          </p:nvPr>
        </p:nvSpPr>
        <p:spPr>
          <a:xfrm>
            <a:off x="457200" y="1600200"/>
            <a:ext cx="8229600" cy="4525963"/>
          </a:xfrm>
          <a:ln w="28575">
            <a:solidFill>
              <a:schemeClr val="tx1"/>
            </a:solidFill>
          </a:ln>
        </p:spPr>
        <p:txBody>
          <a:bodyPr/>
          <a:lstStyle>
            <a:lvl1pPr marL="0" indent="0">
              <a:buFontTx/>
              <a:buNone/>
              <a:defRPr baseline="0"/>
            </a:lvl1pPr>
          </a:lstStyle>
          <a:p>
            <a:r>
              <a:rPr lang="en-US" dirty="0"/>
              <a:t>Click icon to add media file</a:t>
            </a:r>
          </a:p>
        </p:txBody>
      </p:sp>
      <p:sp>
        <p:nvSpPr>
          <p:cNvPr id="9" name="Round Same Side Corner Rectangle 8"/>
          <p:cNvSpPr/>
          <p:nvPr/>
        </p:nvSpPr>
        <p:spPr>
          <a:xfrm rot="10800000">
            <a:off x="6858000" y="-155448"/>
            <a:ext cx="1655064" cy="1078992"/>
          </a:xfrm>
          <a:prstGeom prst="round2SameRect">
            <a:avLst>
              <a:gd name="adj1" fmla="val 4210"/>
              <a:gd name="adj2" fmla="val 0"/>
            </a:avLst>
          </a:prstGeom>
          <a:solidFill>
            <a:schemeClr val="accent4"/>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10" name="Text Placeholder 11"/>
          <p:cNvSpPr>
            <a:spLocks noGrp="1"/>
          </p:cNvSpPr>
          <p:nvPr>
            <p:ph type="body" sz="quarter" idx="14" hasCustomPrompt="1"/>
          </p:nvPr>
        </p:nvSpPr>
        <p:spPr>
          <a:xfrm>
            <a:off x="6858001" y="304800"/>
            <a:ext cx="1655064" cy="533400"/>
          </a:xfrm>
        </p:spPr>
        <p:txBody>
          <a:bodyPr anchor="b" anchorCtr="0">
            <a:noAutofit/>
          </a:bodyPr>
          <a:lstStyle>
            <a:lvl1pPr marL="0" indent="0" algn="ctr">
              <a:buNone/>
              <a:defRPr sz="3200" b="1"/>
            </a:lvl1pPr>
            <a:lvl2pPr marL="457200" indent="0">
              <a:buNone/>
              <a:defRPr sz="3200" b="1"/>
            </a:lvl2pPr>
            <a:lvl3pPr marL="914400" indent="0">
              <a:buNone/>
              <a:defRPr sz="3200" b="1"/>
            </a:lvl3pPr>
            <a:lvl4pPr marL="1371600" indent="0">
              <a:buNone/>
              <a:defRPr sz="3200" b="1"/>
            </a:lvl4pPr>
            <a:lvl5pPr marL="1828800" indent="0">
              <a:buNone/>
              <a:defRPr sz="3200" b="1"/>
            </a:lvl5pPr>
          </a:lstStyle>
          <a:p>
            <a:pPr lvl="0"/>
            <a:r>
              <a:rPr lang="en-US" dirty="0"/>
              <a:t>Text</a:t>
            </a:r>
          </a:p>
        </p:txBody>
      </p:sp>
      <p:sp>
        <p:nvSpPr>
          <p:cNvPr id="11" name="Rechteck 5"/>
          <p:cNvSpPr/>
          <p:nvPr/>
        </p:nvSpPr>
        <p:spPr>
          <a:xfrm flipH="1">
            <a:off x="0" y="0"/>
            <a:ext cx="144463" cy="6858000"/>
          </a:xfrm>
          <a:prstGeom prst="rect">
            <a:avLst/>
          </a:prstGeom>
          <a:gradFill rotWithShape="1">
            <a:gsLst>
              <a:gs pos="0">
                <a:schemeClr val="accent4"/>
              </a:gs>
              <a:gs pos="100000">
                <a:schemeClr val="accent4">
                  <a:lumMod val="20000"/>
                  <a:lumOff val="80000"/>
                </a:schemeClr>
              </a:gs>
            </a:gsLst>
            <a:lin ang="16200000" scaled="0"/>
          </a:gradFill>
          <a:ln w="9525" cap="flat" cmpd="sng" algn="ctr">
            <a:noFill/>
            <a:prstDash val="solid"/>
            <a:headEnd type="none" w="med" len="med"/>
            <a:tailEnd type="none" w="med" len="med"/>
          </a:ln>
          <a:effectLst>
            <a:outerShdw blurRad="40000" dist="23000" dir="5400000" rotWithShape="0">
              <a:srgbClr val="000000">
                <a:alpha val="35000"/>
              </a:srgbClr>
            </a:outerShdw>
          </a:effectLst>
        </p:spPr>
        <p:txBody>
          <a:bodyPr anchor="ctr"/>
          <a:lstStyle/>
          <a:p>
            <a:pPr marR="0" lvl="0" indent="0" algn="ctr" fontAlgn="auto">
              <a:lnSpc>
                <a:spcPct val="100000"/>
              </a:lnSpc>
              <a:spcBef>
                <a:spcPts val="0"/>
              </a:spcBef>
              <a:spcAft>
                <a:spcPts val="0"/>
              </a:spcAft>
              <a:buClrTx/>
              <a:buSzTx/>
              <a:buFontTx/>
              <a:buNone/>
              <a:tabLst/>
            </a:pPr>
            <a:endParaRPr kumimoji="0" lang="de-DE" b="0" i="0" u="none" strike="noStrike" kern="0" cap="none" spc="0" normalizeH="0" baseline="0" noProof="0" dirty="0">
              <a:ln>
                <a:noFill/>
              </a:ln>
              <a:solidFill>
                <a:sysClr val="window" lastClr="FFFFFF"/>
              </a:solidFill>
              <a:effectLst/>
              <a:uLnTx/>
              <a:uFillTx/>
              <a:latin typeface="Arial"/>
            </a:endParaRPr>
          </a:p>
        </p:txBody>
      </p:sp>
    </p:spTree>
    <p:extLst>
      <p:ext uri="{BB962C8B-B14F-4D97-AF65-F5344CB8AC3E}">
        <p14:creationId xmlns:p14="http://schemas.microsoft.com/office/powerpoint/2010/main" val="4358994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 your company name. All rights reserved.</a:t>
            </a:r>
          </a:p>
        </p:txBody>
      </p:sp>
      <p:sp>
        <p:nvSpPr>
          <p:cNvPr id="5" name="Footer Placeholder 4"/>
          <p:cNvSpPr>
            <a:spLocks noGrp="1"/>
          </p:cNvSpPr>
          <p:nvPr>
            <p:ph type="ftr" sz="quarter" idx="11"/>
          </p:nvPr>
        </p:nvSpPr>
        <p:spPr/>
        <p:txBody>
          <a:bodyPr/>
          <a:lstStyle/>
          <a:p>
            <a:r>
              <a:rPr lang="en-US"/>
              <a:t>Title of your presentation</a:t>
            </a:r>
          </a:p>
        </p:txBody>
      </p:sp>
      <p:sp>
        <p:nvSpPr>
          <p:cNvPr id="6" name="Slide Number Placeholder 5"/>
          <p:cNvSpPr>
            <a:spLocks noGrp="1"/>
          </p:cNvSpPr>
          <p:nvPr>
            <p:ph type="sldNum" sz="quarter" idx="12"/>
          </p:nvPr>
        </p:nvSpPr>
        <p:spPr/>
        <p:txBody>
          <a:bodyPr/>
          <a:lstStyle/>
          <a:p>
            <a:fld id="{D3549F50-7AD4-464D-9032-CC0646FB2084}" type="slidenum">
              <a:rPr lang="en-US" smtClean="0"/>
              <a:pPr/>
              <a:t>‹#›</a:t>
            </a:fld>
            <a:endParaRPr lang="en-US"/>
          </a:p>
        </p:txBody>
      </p:sp>
      <p:sp>
        <p:nvSpPr>
          <p:cNvPr id="7" name="Rechteck 5"/>
          <p:cNvSpPr/>
          <p:nvPr/>
        </p:nvSpPr>
        <p:spPr>
          <a:xfrm flipH="1">
            <a:off x="0" y="0"/>
            <a:ext cx="144463" cy="6858000"/>
          </a:xfrm>
          <a:prstGeom prst="rect">
            <a:avLst/>
          </a:prstGeom>
          <a:gradFill rotWithShape="1">
            <a:gsLst>
              <a:gs pos="0">
                <a:schemeClr val="accent6"/>
              </a:gs>
              <a:gs pos="100000">
                <a:schemeClr val="accent6">
                  <a:lumMod val="20000"/>
                  <a:lumOff val="80000"/>
                </a:schemeClr>
              </a:gs>
            </a:gsLst>
            <a:lin ang="16200000" scaled="0"/>
          </a:gradFill>
          <a:ln w="9525" cap="flat" cmpd="sng" algn="ctr">
            <a:noFill/>
            <a:prstDash val="solid"/>
            <a:headEnd type="none" w="med" len="med"/>
            <a:tailEnd type="none" w="med" len="med"/>
          </a:ln>
          <a:effectLst>
            <a:outerShdw blurRad="40000" dist="23000" dir="5400000" rotWithShape="0">
              <a:srgbClr val="000000">
                <a:alpha val="35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 lastClr="FFFFFF"/>
              </a:solidFill>
              <a:effectLst/>
              <a:uLnTx/>
              <a:uFillTx/>
              <a:latin typeface="Arial"/>
              <a:ea typeface="+mn-ea"/>
              <a:cs typeface="+mn-cs"/>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 your company name. All rights reserved.</a:t>
            </a:r>
          </a:p>
        </p:txBody>
      </p:sp>
      <p:sp>
        <p:nvSpPr>
          <p:cNvPr id="5" name="Footer Placeholder 4"/>
          <p:cNvSpPr>
            <a:spLocks noGrp="1"/>
          </p:cNvSpPr>
          <p:nvPr>
            <p:ph type="ftr" sz="quarter" idx="11"/>
          </p:nvPr>
        </p:nvSpPr>
        <p:spPr/>
        <p:txBody>
          <a:bodyPr/>
          <a:lstStyle/>
          <a:p>
            <a:r>
              <a:rPr lang="en-US"/>
              <a:t>Title of your presentation</a:t>
            </a:r>
          </a:p>
        </p:txBody>
      </p:sp>
      <p:sp>
        <p:nvSpPr>
          <p:cNvPr id="6" name="Slide Number Placeholder 5"/>
          <p:cNvSpPr>
            <a:spLocks noGrp="1"/>
          </p:cNvSpPr>
          <p:nvPr>
            <p:ph type="sldNum" sz="quarter" idx="12"/>
          </p:nvPr>
        </p:nvSpPr>
        <p:spPr/>
        <p:txBody>
          <a:bodyPr/>
          <a:lstStyle/>
          <a:p>
            <a:fld id="{D3549F50-7AD4-464D-9032-CC0646FB2084}" type="slidenum">
              <a:rPr lang="en-US" smtClean="0"/>
              <a:pPr/>
              <a:t>‹#›</a:t>
            </a:fld>
            <a:endParaRPr lang="en-US"/>
          </a:p>
        </p:txBody>
      </p:sp>
      <p:sp>
        <p:nvSpPr>
          <p:cNvPr id="7" name="Rechteck 5"/>
          <p:cNvSpPr/>
          <p:nvPr/>
        </p:nvSpPr>
        <p:spPr>
          <a:xfrm flipH="1">
            <a:off x="0" y="0"/>
            <a:ext cx="144463" cy="6858000"/>
          </a:xfrm>
          <a:prstGeom prst="rect">
            <a:avLst/>
          </a:prstGeom>
          <a:gradFill rotWithShape="1">
            <a:gsLst>
              <a:gs pos="0">
                <a:schemeClr val="accent6"/>
              </a:gs>
              <a:gs pos="100000">
                <a:schemeClr val="accent6">
                  <a:lumMod val="20000"/>
                  <a:lumOff val="80000"/>
                </a:schemeClr>
              </a:gs>
            </a:gsLst>
            <a:lin ang="16200000" scaled="0"/>
          </a:gradFill>
          <a:ln w="9525" cap="flat" cmpd="sng" algn="ctr">
            <a:noFill/>
            <a:prstDash val="solid"/>
            <a:headEnd type="none" w="med" len="med"/>
            <a:tailEnd type="none" w="med" len="med"/>
          </a:ln>
          <a:effectLst>
            <a:outerShdw blurRad="40000" dist="23000" dir="5400000" rotWithShape="0">
              <a:srgbClr val="000000">
                <a:alpha val="35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 lastClr="FFFFFF"/>
              </a:solidFill>
              <a:effectLst/>
              <a:uLnTx/>
              <a:uFillTx/>
              <a:latin typeface="Arial"/>
              <a:ea typeface="+mn-ea"/>
              <a:cs typeface="+mn-c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2819400"/>
            <a:ext cx="8229600" cy="2344967"/>
          </a:xfrm>
        </p:spPr>
        <p:txBody>
          <a:bodyPr vert="horz" lIns="91440" tIns="45720" rIns="91440" bIns="45720" rtlCol="0" anchor="b" anchorCtr="0">
            <a:noAutofit/>
          </a:bodyPr>
          <a:lstStyle>
            <a:lvl1pPr>
              <a:defRPr lang="en-US" sz="6000" cap="none" baseline="0" dirty="0"/>
            </a:lvl1pPr>
          </a:lstStyle>
          <a:p>
            <a:pPr lvl="0"/>
            <a:r>
              <a:rPr lang="en-US"/>
              <a:t>Click to edit Master title style</a:t>
            </a:r>
            <a:endParaRPr lang="en-US" dirty="0"/>
          </a:p>
        </p:txBody>
      </p:sp>
      <p:sp>
        <p:nvSpPr>
          <p:cNvPr id="3" name="Text Placeholder 2"/>
          <p:cNvSpPr>
            <a:spLocks noGrp="1"/>
          </p:cNvSpPr>
          <p:nvPr>
            <p:ph type="body" idx="1"/>
          </p:nvPr>
        </p:nvSpPr>
        <p:spPr>
          <a:xfrm>
            <a:off x="457200" y="5150061"/>
            <a:ext cx="8229600" cy="986937"/>
          </a:xfrm>
        </p:spPr>
        <p:txBody>
          <a:bodyPr vert="horz" lIns="91440" tIns="45720" rIns="91440" bIns="45720" rtlCol="0" anchor="t" anchorCtr="0">
            <a:normAutofit/>
          </a:bodyPr>
          <a:lstStyle>
            <a:lvl1pPr marL="342900" indent="-342900" algn="l">
              <a:buNone/>
              <a:defRPr lang="en-US" b="1" smtClean="0"/>
            </a:lvl1pPr>
          </a:lstStyle>
          <a:p>
            <a:pPr marL="0" lvl="0" indent="0"/>
            <a:r>
              <a:rPr lang="en-US"/>
              <a:t>Click to edit Master text styles</a:t>
            </a:r>
          </a:p>
        </p:txBody>
      </p:sp>
      <p:sp>
        <p:nvSpPr>
          <p:cNvPr id="4" name="Date Placeholder 3"/>
          <p:cNvSpPr>
            <a:spLocks noGrp="1"/>
          </p:cNvSpPr>
          <p:nvPr>
            <p:ph type="dt" sz="half" idx="10"/>
          </p:nvPr>
        </p:nvSpPr>
        <p:spPr/>
        <p:txBody>
          <a:bodyPr/>
          <a:lstStyle/>
          <a:p>
            <a:r>
              <a:rPr lang="en-US" dirty="0"/>
              <a:t>       EPICS LLC    All rights reserved.</a:t>
            </a:r>
          </a:p>
        </p:txBody>
      </p:sp>
      <p:sp>
        <p:nvSpPr>
          <p:cNvPr id="5" name="Footer Placeholder 4"/>
          <p:cNvSpPr>
            <a:spLocks noGrp="1"/>
          </p:cNvSpPr>
          <p:nvPr>
            <p:ph type="ftr" sz="quarter" idx="11"/>
          </p:nvPr>
        </p:nvSpPr>
        <p:spPr/>
        <p:txBody>
          <a:bodyPr/>
          <a:lstStyle/>
          <a:p>
            <a:r>
              <a:rPr lang="en-US" dirty="0"/>
              <a:t>Using the EPICS Program</a:t>
            </a:r>
          </a:p>
        </p:txBody>
      </p:sp>
      <p:sp>
        <p:nvSpPr>
          <p:cNvPr id="6" name="Slide Number Placeholder 5"/>
          <p:cNvSpPr>
            <a:spLocks noGrp="1"/>
          </p:cNvSpPr>
          <p:nvPr>
            <p:ph type="sldNum" sz="quarter" idx="12"/>
          </p:nvPr>
        </p:nvSpPr>
        <p:spPr/>
        <p:txBody>
          <a:bodyPr/>
          <a:lstStyle/>
          <a:p>
            <a:fld id="{0B95427B-4F08-4D50-853B-896B91565839}" type="slidenum">
              <a:rPr lang="en-US" smtClean="0"/>
              <a:pPr/>
              <a:t>‹#›</a:t>
            </a:fld>
            <a:endParaRPr lang="en-US"/>
          </a:p>
        </p:txBody>
      </p:sp>
    </p:spTree>
    <p:extLst>
      <p:ext uri="{BB962C8B-B14F-4D97-AF65-F5344CB8AC3E}">
        <p14:creationId xmlns:p14="http://schemas.microsoft.com/office/powerpoint/2010/main" val="37093710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0"/>
            <a:ext cx="4038600" cy="4525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 your company name. All rights reserved.</a:t>
            </a:r>
          </a:p>
        </p:txBody>
      </p:sp>
      <p:sp>
        <p:nvSpPr>
          <p:cNvPr id="6" name="Footer Placeholder 5"/>
          <p:cNvSpPr>
            <a:spLocks noGrp="1"/>
          </p:cNvSpPr>
          <p:nvPr>
            <p:ph type="ftr" sz="quarter" idx="11"/>
          </p:nvPr>
        </p:nvSpPr>
        <p:spPr/>
        <p:txBody>
          <a:bodyPr/>
          <a:lstStyle/>
          <a:p>
            <a:r>
              <a:rPr lang="en-US"/>
              <a:t>Title of your presentation</a:t>
            </a:r>
          </a:p>
        </p:txBody>
      </p:sp>
      <p:sp>
        <p:nvSpPr>
          <p:cNvPr id="7" name="Slide Number Placeholder 6"/>
          <p:cNvSpPr>
            <a:spLocks noGrp="1"/>
          </p:cNvSpPr>
          <p:nvPr>
            <p:ph type="sldNum" sz="quarter" idx="12"/>
          </p:nvPr>
        </p:nvSpPr>
        <p:spPr/>
        <p:txBody>
          <a:bodyPr/>
          <a:lstStyle/>
          <a:p>
            <a:fld id="{D3549F50-7AD4-464D-9032-CC0646FB2084}" type="slidenum">
              <a:rPr lang="en-US" smtClean="0"/>
              <a:pPr/>
              <a:t>‹#›</a:t>
            </a:fld>
            <a:endParaRPr lang="en-US"/>
          </a:p>
        </p:txBody>
      </p:sp>
      <p:sp>
        <p:nvSpPr>
          <p:cNvPr id="8" name="Rechteck 5"/>
          <p:cNvSpPr/>
          <p:nvPr/>
        </p:nvSpPr>
        <p:spPr>
          <a:xfrm flipH="1">
            <a:off x="0" y="0"/>
            <a:ext cx="144463" cy="6858000"/>
          </a:xfrm>
          <a:prstGeom prst="rect">
            <a:avLst/>
          </a:prstGeom>
          <a:gradFill rotWithShape="1">
            <a:gsLst>
              <a:gs pos="0">
                <a:schemeClr val="accent6"/>
              </a:gs>
              <a:gs pos="100000">
                <a:schemeClr val="accent6">
                  <a:lumMod val="20000"/>
                  <a:lumOff val="80000"/>
                </a:schemeClr>
              </a:gs>
            </a:gsLst>
            <a:lin ang="16200000" scaled="0"/>
          </a:gradFill>
          <a:ln w="9525" cap="flat" cmpd="sng" algn="ctr">
            <a:noFill/>
            <a:prstDash val="solid"/>
            <a:headEnd type="none" w="med" len="med"/>
            <a:tailEnd type="none" w="med" len="med"/>
          </a:ln>
          <a:effectLst>
            <a:outerShdw blurRad="40000" dist="23000" dir="5400000" rotWithShape="0">
              <a:srgbClr val="000000">
                <a:alpha val="35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 lastClr="FFFFFF"/>
              </a:solidFill>
              <a:effectLst/>
              <a:uLnTx/>
              <a:uFillTx/>
              <a:latin typeface="Arial"/>
              <a:ea typeface="+mn-ea"/>
              <a:cs typeface="+mn-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normAutofit/>
          </a:bodyPr>
          <a:lstStyle>
            <a:lvl1pPr marL="0" indent="0">
              <a:buNone/>
              <a:defRPr sz="20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normAutofit/>
          </a:bodyPr>
          <a:lstStyle>
            <a:lvl1pPr marL="0" indent="0">
              <a:buNone/>
              <a:defRPr sz="20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 your company name. All rights reserved.</a:t>
            </a:r>
          </a:p>
        </p:txBody>
      </p:sp>
      <p:sp>
        <p:nvSpPr>
          <p:cNvPr id="8" name="Footer Placeholder 7"/>
          <p:cNvSpPr>
            <a:spLocks noGrp="1"/>
          </p:cNvSpPr>
          <p:nvPr>
            <p:ph type="ftr" sz="quarter" idx="11"/>
          </p:nvPr>
        </p:nvSpPr>
        <p:spPr/>
        <p:txBody>
          <a:bodyPr/>
          <a:lstStyle/>
          <a:p>
            <a:r>
              <a:rPr lang="en-US"/>
              <a:t>Title of your presentation</a:t>
            </a:r>
          </a:p>
        </p:txBody>
      </p:sp>
      <p:sp>
        <p:nvSpPr>
          <p:cNvPr id="9" name="Slide Number Placeholder 8"/>
          <p:cNvSpPr>
            <a:spLocks noGrp="1"/>
          </p:cNvSpPr>
          <p:nvPr>
            <p:ph type="sldNum" sz="quarter" idx="12"/>
          </p:nvPr>
        </p:nvSpPr>
        <p:spPr/>
        <p:txBody>
          <a:bodyPr/>
          <a:lstStyle/>
          <a:p>
            <a:fld id="{D3549F50-7AD4-464D-9032-CC0646FB2084}" type="slidenum">
              <a:rPr lang="en-US" smtClean="0"/>
              <a:pPr/>
              <a:t>‹#›</a:t>
            </a:fld>
            <a:endParaRPr lang="en-US"/>
          </a:p>
        </p:txBody>
      </p:sp>
      <p:sp>
        <p:nvSpPr>
          <p:cNvPr id="10" name="Rechteck 5"/>
          <p:cNvSpPr/>
          <p:nvPr/>
        </p:nvSpPr>
        <p:spPr>
          <a:xfrm flipH="1">
            <a:off x="0" y="0"/>
            <a:ext cx="144463" cy="6858000"/>
          </a:xfrm>
          <a:prstGeom prst="rect">
            <a:avLst/>
          </a:prstGeom>
          <a:gradFill rotWithShape="1">
            <a:gsLst>
              <a:gs pos="0">
                <a:schemeClr val="accent6"/>
              </a:gs>
              <a:gs pos="100000">
                <a:schemeClr val="accent6">
                  <a:lumMod val="20000"/>
                  <a:lumOff val="80000"/>
                </a:schemeClr>
              </a:gs>
            </a:gsLst>
            <a:lin ang="16200000" scaled="0"/>
          </a:gradFill>
          <a:ln w="9525" cap="flat" cmpd="sng" algn="ctr">
            <a:noFill/>
            <a:prstDash val="solid"/>
            <a:headEnd type="none" w="med" len="med"/>
            <a:tailEnd type="none" w="med" len="med"/>
          </a:ln>
          <a:effectLst>
            <a:outerShdw blurRad="40000" dist="23000" dir="5400000" rotWithShape="0">
              <a:srgbClr val="000000">
                <a:alpha val="35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 lastClr="FFFFFF"/>
              </a:solidFill>
              <a:effectLst/>
              <a:uLnTx/>
              <a:uFillTx/>
              <a:latin typeface="Arial"/>
              <a:ea typeface="+mn-ea"/>
              <a:cs typeface="+mn-c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dirty="0"/>
              <a:t>     EPICS LLC    All rights reserved.</a:t>
            </a:r>
          </a:p>
        </p:txBody>
      </p:sp>
      <p:sp>
        <p:nvSpPr>
          <p:cNvPr id="4" name="Footer Placeholder 3"/>
          <p:cNvSpPr>
            <a:spLocks noGrp="1"/>
          </p:cNvSpPr>
          <p:nvPr>
            <p:ph type="ftr" sz="quarter" idx="11"/>
          </p:nvPr>
        </p:nvSpPr>
        <p:spPr/>
        <p:txBody>
          <a:bodyPr/>
          <a:lstStyle/>
          <a:p>
            <a:r>
              <a:rPr lang="en-US" dirty="0"/>
              <a:t>Using the EPICS Program</a:t>
            </a:r>
          </a:p>
        </p:txBody>
      </p:sp>
      <p:sp>
        <p:nvSpPr>
          <p:cNvPr id="5" name="Slide Number Placeholder 4"/>
          <p:cNvSpPr>
            <a:spLocks noGrp="1"/>
          </p:cNvSpPr>
          <p:nvPr>
            <p:ph type="sldNum" sz="quarter" idx="12"/>
          </p:nvPr>
        </p:nvSpPr>
        <p:spPr/>
        <p:txBody>
          <a:bodyPr/>
          <a:lstStyle/>
          <a:p>
            <a:fld id="{D3549F50-7AD4-464D-9032-CC0646FB2084}" type="slidenum">
              <a:rPr lang="en-US" smtClean="0"/>
              <a:pPr/>
              <a:t>‹#›</a:t>
            </a:fld>
            <a:endParaRPr lang="en-US" dirty="0"/>
          </a:p>
        </p:txBody>
      </p:sp>
      <p:sp>
        <p:nvSpPr>
          <p:cNvPr id="6" name="Rechteck 5"/>
          <p:cNvSpPr/>
          <p:nvPr/>
        </p:nvSpPr>
        <p:spPr>
          <a:xfrm flipH="1">
            <a:off x="0" y="0"/>
            <a:ext cx="144463" cy="6858000"/>
          </a:xfrm>
          <a:prstGeom prst="rect">
            <a:avLst/>
          </a:prstGeom>
          <a:gradFill rotWithShape="1">
            <a:gsLst>
              <a:gs pos="0">
                <a:schemeClr val="accent6"/>
              </a:gs>
              <a:gs pos="100000">
                <a:schemeClr val="accent6">
                  <a:lumMod val="20000"/>
                  <a:lumOff val="80000"/>
                </a:schemeClr>
              </a:gs>
            </a:gsLst>
            <a:lin ang="16200000" scaled="0"/>
          </a:gradFill>
          <a:ln w="9525" cap="flat" cmpd="sng" algn="ctr">
            <a:noFill/>
            <a:prstDash val="solid"/>
            <a:headEnd type="none" w="med" len="med"/>
            <a:tailEnd type="none" w="med" len="med"/>
          </a:ln>
          <a:effectLst>
            <a:outerShdw blurRad="40000" dist="23000" dir="5400000" rotWithShape="0">
              <a:srgbClr val="000000">
                <a:alpha val="35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 lastClr="FFFFFF"/>
              </a:solidFill>
              <a:effectLst/>
              <a:uLnTx/>
              <a:uFillTx/>
              <a:latin typeface="Arial"/>
              <a:ea typeface="+mn-ea"/>
              <a:cs typeface="+mn-c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t>     EPICS LLC    All rights reserved.</a:t>
            </a:r>
          </a:p>
        </p:txBody>
      </p:sp>
      <p:sp>
        <p:nvSpPr>
          <p:cNvPr id="3" name="Footer Placeholder 2"/>
          <p:cNvSpPr>
            <a:spLocks noGrp="1"/>
          </p:cNvSpPr>
          <p:nvPr>
            <p:ph type="ftr" sz="quarter" idx="11"/>
          </p:nvPr>
        </p:nvSpPr>
        <p:spPr/>
        <p:txBody>
          <a:bodyPr/>
          <a:lstStyle/>
          <a:p>
            <a:r>
              <a:rPr lang="en-US" dirty="0"/>
              <a:t>Using the EPICS Program</a:t>
            </a:r>
          </a:p>
        </p:txBody>
      </p:sp>
      <p:sp>
        <p:nvSpPr>
          <p:cNvPr id="4" name="Slide Number Placeholder 3"/>
          <p:cNvSpPr>
            <a:spLocks noGrp="1"/>
          </p:cNvSpPr>
          <p:nvPr>
            <p:ph type="sldNum" sz="quarter" idx="12"/>
          </p:nvPr>
        </p:nvSpPr>
        <p:spPr/>
        <p:txBody>
          <a:bodyPr/>
          <a:lstStyle/>
          <a:p>
            <a:fld id="{D3549F50-7AD4-464D-9032-CC0646FB2084}" type="slidenum">
              <a:rPr lang="en-US" smtClean="0"/>
              <a:pPr/>
              <a:t>‹#›</a:t>
            </a:fld>
            <a:endParaRPr lang="en-US"/>
          </a:p>
        </p:txBody>
      </p:sp>
      <p:sp>
        <p:nvSpPr>
          <p:cNvPr id="5" name="Rechteck 5"/>
          <p:cNvSpPr/>
          <p:nvPr/>
        </p:nvSpPr>
        <p:spPr>
          <a:xfrm flipH="1">
            <a:off x="0" y="0"/>
            <a:ext cx="144463" cy="6858000"/>
          </a:xfrm>
          <a:prstGeom prst="rect">
            <a:avLst/>
          </a:prstGeom>
          <a:gradFill rotWithShape="1">
            <a:gsLst>
              <a:gs pos="0">
                <a:schemeClr val="accent6"/>
              </a:gs>
              <a:gs pos="100000">
                <a:schemeClr val="accent6">
                  <a:lumMod val="20000"/>
                  <a:lumOff val="80000"/>
                </a:schemeClr>
              </a:gs>
            </a:gsLst>
            <a:lin ang="16200000" scaled="0"/>
          </a:gradFill>
          <a:ln w="9525" cap="flat" cmpd="sng" algn="ctr">
            <a:noFill/>
            <a:prstDash val="solid"/>
            <a:headEnd type="none" w="med" len="med"/>
            <a:tailEnd type="none" w="med" len="med"/>
          </a:ln>
          <a:effectLst>
            <a:outerShdw blurRad="40000" dist="23000" dir="5400000" rotWithShape="0">
              <a:srgbClr val="000000">
                <a:alpha val="35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 lastClr="FFFFFF"/>
              </a:solidFill>
              <a:effectLst/>
              <a:uLnTx/>
              <a:uFillTx/>
              <a:latin typeface="Arial"/>
              <a:ea typeface="+mn-ea"/>
              <a:cs typeface="+mn-c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609600"/>
            <a:ext cx="3994087" cy="57912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0" y="609600"/>
            <a:ext cx="4343400" cy="3886200"/>
          </a:xfrm>
        </p:spPr>
        <p:txBody>
          <a:bodyPr anchor="b">
            <a:normAutofit/>
          </a:bodyPr>
          <a:lstStyle>
            <a:lvl1pPr algn="l">
              <a:defRPr sz="6000" b="1"/>
            </a:lvl1pPr>
          </a:lstStyle>
          <a:p>
            <a:r>
              <a:rPr lang="en-US"/>
              <a:t>Click to edit Master title style</a:t>
            </a:r>
          </a:p>
        </p:txBody>
      </p:sp>
      <p:sp>
        <p:nvSpPr>
          <p:cNvPr id="4" name="Text Placeholder 3"/>
          <p:cNvSpPr>
            <a:spLocks noGrp="1"/>
          </p:cNvSpPr>
          <p:nvPr>
            <p:ph type="body" sz="half" idx="2"/>
          </p:nvPr>
        </p:nvSpPr>
        <p:spPr>
          <a:xfrm>
            <a:off x="4572000" y="4495800"/>
            <a:ext cx="4343400" cy="1066800"/>
          </a:xfrm>
        </p:spPr>
        <p:txBody>
          <a:bodyPr>
            <a:normAutofit/>
          </a:bodyPr>
          <a:lstStyle>
            <a:lvl1pPr marL="0" indent="0">
              <a:buNone/>
              <a:defRPr sz="3200" b="1">
                <a:solidFill>
                  <a:schemeClr val="accent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 your company name. All rights reserved.</a:t>
            </a:r>
          </a:p>
        </p:txBody>
      </p:sp>
      <p:sp>
        <p:nvSpPr>
          <p:cNvPr id="6" name="Footer Placeholder 5"/>
          <p:cNvSpPr>
            <a:spLocks noGrp="1"/>
          </p:cNvSpPr>
          <p:nvPr>
            <p:ph type="ftr" sz="quarter" idx="11"/>
          </p:nvPr>
        </p:nvSpPr>
        <p:spPr/>
        <p:txBody>
          <a:bodyPr/>
          <a:lstStyle/>
          <a:p>
            <a:r>
              <a:rPr lang="en-US"/>
              <a:t>Title of your presentation</a:t>
            </a:r>
          </a:p>
        </p:txBody>
      </p:sp>
      <p:sp>
        <p:nvSpPr>
          <p:cNvPr id="7" name="Slide Number Placeholder 6"/>
          <p:cNvSpPr>
            <a:spLocks noGrp="1"/>
          </p:cNvSpPr>
          <p:nvPr>
            <p:ph type="sldNum" sz="quarter" idx="12"/>
          </p:nvPr>
        </p:nvSpPr>
        <p:spPr/>
        <p:txBody>
          <a:bodyPr/>
          <a:lstStyle/>
          <a:p>
            <a:fld id="{0B95427B-4F08-4D50-853B-896B91565839}" type="slidenum">
              <a:rPr lang="en-US" smtClean="0"/>
              <a:pPr/>
              <a:t>‹#›</a:t>
            </a:fld>
            <a:endParaRPr lang="en-US"/>
          </a:p>
        </p:txBody>
      </p:sp>
      <p:sp>
        <p:nvSpPr>
          <p:cNvPr id="8" name="Rechteck 5"/>
          <p:cNvSpPr/>
          <p:nvPr/>
        </p:nvSpPr>
        <p:spPr>
          <a:xfrm flipH="1">
            <a:off x="0" y="0"/>
            <a:ext cx="144463" cy="6858000"/>
          </a:xfrm>
          <a:prstGeom prst="rect">
            <a:avLst/>
          </a:prstGeom>
          <a:gradFill rotWithShape="1">
            <a:gsLst>
              <a:gs pos="0">
                <a:schemeClr val="accent6"/>
              </a:gs>
              <a:gs pos="100000">
                <a:schemeClr val="accent6">
                  <a:lumMod val="20000"/>
                  <a:lumOff val="80000"/>
                </a:schemeClr>
              </a:gs>
            </a:gsLst>
            <a:lin ang="16200000" scaled="0"/>
          </a:gradFill>
          <a:ln w="9525" cap="flat" cmpd="sng" algn="ctr">
            <a:noFill/>
            <a:prstDash val="solid"/>
            <a:headEnd type="none" w="med" len="med"/>
            <a:tailEnd type="none" w="med" len="med"/>
          </a:ln>
          <a:effectLst>
            <a:outerShdw blurRad="40000" dist="23000" dir="5400000" rotWithShape="0">
              <a:srgbClr val="000000">
                <a:alpha val="35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 lastClr="FFFFFF"/>
              </a:solidFill>
              <a:effectLst/>
              <a:uLnTx/>
              <a:uFillTx/>
              <a:latin typeface="Arial"/>
              <a:ea typeface="+mn-ea"/>
              <a:cs typeface="+mn-cs"/>
            </a:endParaRPr>
          </a:p>
        </p:txBody>
      </p:sp>
    </p:spTree>
    <p:extLst>
      <p:ext uri="{BB962C8B-B14F-4D97-AF65-F5344CB8AC3E}">
        <p14:creationId xmlns:p14="http://schemas.microsoft.com/office/powerpoint/2010/main" val="38742577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44463" y="0"/>
            <a:ext cx="4306824"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2" name="Title 1"/>
          <p:cNvSpPr>
            <a:spLocks noGrp="1"/>
          </p:cNvSpPr>
          <p:nvPr>
            <p:ph type="title"/>
          </p:nvPr>
        </p:nvSpPr>
        <p:spPr>
          <a:xfrm>
            <a:off x="4572000" y="609600"/>
            <a:ext cx="4343400" cy="3886200"/>
          </a:xfrm>
        </p:spPr>
        <p:txBody>
          <a:bodyPr anchor="b">
            <a:noAutofit/>
          </a:bodyPr>
          <a:lstStyle>
            <a:lvl1pPr algn="l">
              <a:defRPr sz="6000" b="1"/>
            </a:lvl1pPr>
          </a:lstStyle>
          <a:p>
            <a:r>
              <a:rPr lang="en-US"/>
              <a:t>Click to edit Master title style</a:t>
            </a:r>
          </a:p>
        </p:txBody>
      </p:sp>
      <p:sp>
        <p:nvSpPr>
          <p:cNvPr id="4" name="Text Placeholder 3"/>
          <p:cNvSpPr>
            <a:spLocks noGrp="1"/>
          </p:cNvSpPr>
          <p:nvPr>
            <p:ph type="body" sz="half" idx="2"/>
          </p:nvPr>
        </p:nvSpPr>
        <p:spPr>
          <a:xfrm>
            <a:off x="4572000" y="4495800"/>
            <a:ext cx="4343400" cy="1066800"/>
          </a:xfrm>
        </p:spPr>
        <p:txBody>
          <a:bodyPr>
            <a:noAutofit/>
          </a:bodyPr>
          <a:lstStyle>
            <a:lvl1pPr marL="0" indent="0">
              <a:buNone/>
              <a:defRPr sz="3200" b="1">
                <a:solidFill>
                  <a:schemeClr val="accent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 your company name. All rights reserved.</a:t>
            </a:r>
          </a:p>
        </p:txBody>
      </p:sp>
      <p:sp>
        <p:nvSpPr>
          <p:cNvPr id="6" name="Footer Placeholder 5"/>
          <p:cNvSpPr>
            <a:spLocks noGrp="1"/>
          </p:cNvSpPr>
          <p:nvPr>
            <p:ph type="ftr" sz="quarter" idx="11"/>
          </p:nvPr>
        </p:nvSpPr>
        <p:spPr/>
        <p:txBody>
          <a:bodyPr/>
          <a:lstStyle/>
          <a:p>
            <a:r>
              <a:rPr lang="en-US"/>
              <a:t>Title of your presentation</a:t>
            </a:r>
          </a:p>
        </p:txBody>
      </p:sp>
      <p:sp>
        <p:nvSpPr>
          <p:cNvPr id="7" name="Slide Number Placeholder 6"/>
          <p:cNvSpPr>
            <a:spLocks noGrp="1"/>
          </p:cNvSpPr>
          <p:nvPr>
            <p:ph type="sldNum" sz="quarter" idx="12"/>
          </p:nvPr>
        </p:nvSpPr>
        <p:spPr/>
        <p:txBody>
          <a:bodyPr/>
          <a:lstStyle/>
          <a:p>
            <a:fld id="{0B95427B-4F08-4D50-853B-896B91565839}" type="slidenum">
              <a:rPr lang="en-US" smtClean="0"/>
              <a:pPr/>
              <a:t>‹#›</a:t>
            </a:fld>
            <a:endParaRPr lang="en-US"/>
          </a:p>
        </p:txBody>
      </p:sp>
      <p:sp>
        <p:nvSpPr>
          <p:cNvPr id="8" name="Rechteck 5"/>
          <p:cNvSpPr/>
          <p:nvPr/>
        </p:nvSpPr>
        <p:spPr>
          <a:xfrm flipH="1">
            <a:off x="0" y="0"/>
            <a:ext cx="144463" cy="6858000"/>
          </a:xfrm>
          <a:prstGeom prst="rect">
            <a:avLst/>
          </a:prstGeom>
          <a:gradFill rotWithShape="1">
            <a:gsLst>
              <a:gs pos="0">
                <a:schemeClr val="accent6"/>
              </a:gs>
              <a:gs pos="100000">
                <a:schemeClr val="accent6">
                  <a:lumMod val="20000"/>
                  <a:lumOff val="80000"/>
                </a:schemeClr>
              </a:gs>
            </a:gsLst>
            <a:lin ang="16200000" scaled="0"/>
          </a:gradFill>
          <a:ln w="9525" cap="flat" cmpd="sng" algn="ctr">
            <a:noFill/>
            <a:prstDash val="solid"/>
            <a:headEnd type="none" w="med" len="med"/>
            <a:tailEnd type="none" w="med" len="med"/>
          </a:ln>
          <a:effectLst>
            <a:outerShdw blurRad="40000" dist="23000" dir="5400000" rotWithShape="0">
              <a:srgbClr val="000000">
                <a:alpha val="35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 lastClr="FFFFFF"/>
              </a:solidFill>
              <a:effectLst/>
              <a:uLnTx/>
              <a:uFillTx/>
              <a:latin typeface="Arial"/>
              <a:ea typeface="+mn-ea"/>
              <a:cs typeface="+mn-cs"/>
            </a:endParaRPr>
          </a:p>
        </p:txBody>
      </p:sp>
    </p:spTree>
    <p:extLst>
      <p:ext uri="{BB962C8B-B14F-4D97-AF65-F5344CB8AC3E}">
        <p14:creationId xmlns:p14="http://schemas.microsoft.com/office/powerpoint/2010/main" val="1689925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b" anchorCtr="0">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464300"/>
            <a:ext cx="2667000" cy="365125"/>
          </a:xfrm>
          <a:prstGeom prst="rect">
            <a:avLst/>
          </a:prstGeom>
        </p:spPr>
        <p:txBody>
          <a:bodyPr vert="horz" lIns="91440" tIns="45720" rIns="91440" bIns="45720" rtlCol="0" anchor="ctr"/>
          <a:lstStyle>
            <a:lvl1pPr>
              <a:defRPr lang="en-US" sz="900" smtClean="0">
                <a:solidFill>
                  <a:srgbClr val="898989"/>
                </a:solidFill>
              </a:defRPr>
            </a:lvl1pPr>
          </a:lstStyle>
          <a:p>
            <a:pPr defTabSz="457200"/>
            <a:r>
              <a:rPr lang="en-US" dirty="0"/>
              <a:t>        EPICS LLC    All rights reserved.</a:t>
            </a:r>
          </a:p>
        </p:txBody>
      </p:sp>
      <p:sp>
        <p:nvSpPr>
          <p:cNvPr id="5" name="Footer Placeholder 4"/>
          <p:cNvSpPr>
            <a:spLocks noGrp="1"/>
          </p:cNvSpPr>
          <p:nvPr>
            <p:ph type="ftr" sz="quarter" idx="3"/>
          </p:nvPr>
        </p:nvSpPr>
        <p:spPr>
          <a:xfrm>
            <a:off x="3124200" y="6464300"/>
            <a:ext cx="4038600" cy="365125"/>
          </a:xfrm>
          <a:prstGeom prst="rect">
            <a:avLst/>
          </a:prstGeom>
        </p:spPr>
        <p:txBody>
          <a:bodyPr vert="horz" lIns="91440" tIns="45720" rIns="91440" bIns="45720" rtlCol="0" anchor="ctr"/>
          <a:lstStyle>
            <a:lvl1pPr algn="ctr">
              <a:defRPr lang="en-US" sz="900" smtClean="0">
                <a:solidFill>
                  <a:srgbClr val="898989"/>
                </a:solidFill>
              </a:defRPr>
            </a:lvl1pPr>
          </a:lstStyle>
          <a:p>
            <a:pPr defTabSz="457200"/>
            <a:r>
              <a:rPr lang="en-US" dirty="0"/>
              <a:t>Using the EPICS  Program</a:t>
            </a:r>
          </a:p>
        </p:txBody>
      </p:sp>
      <p:sp>
        <p:nvSpPr>
          <p:cNvPr id="6" name="Slide Number Placeholder 5"/>
          <p:cNvSpPr>
            <a:spLocks noGrp="1"/>
          </p:cNvSpPr>
          <p:nvPr>
            <p:ph type="sldNum" sz="quarter" idx="4"/>
          </p:nvPr>
        </p:nvSpPr>
        <p:spPr>
          <a:xfrm>
            <a:off x="7162800" y="6464300"/>
            <a:ext cx="838200" cy="365125"/>
          </a:xfrm>
          <a:prstGeom prst="rect">
            <a:avLst/>
          </a:prstGeom>
        </p:spPr>
        <p:txBody>
          <a:bodyPr vert="horz" lIns="91440" tIns="45720" rIns="91440" bIns="45720" rtlCol="0" anchor="ctr"/>
          <a:lstStyle>
            <a:lvl1pPr algn="r">
              <a:defRPr lang="en-US" sz="900" smtClean="0">
                <a:solidFill>
                  <a:srgbClr val="898989"/>
                </a:solidFill>
              </a:defRPr>
            </a:lvl1pPr>
          </a:lstStyle>
          <a:p>
            <a:pPr defTabSz="457200"/>
            <a:fld id="{D3549F50-7AD4-464D-9032-CC0646FB2084}" type="slidenum">
              <a:rPr lang="en-US" smtClean="0"/>
              <a:pPr defTabSz="457200"/>
              <a:t>‹#›</a:t>
            </a:fld>
            <a:endParaRPr lang="en-US"/>
          </a:p>
        </p:txBody>
      </p:sp>
      <p:pic>
        <p:nvPicPr>
          <p:cNvPr id="8" name="Bild 15"/>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bwMode="auto">
          <a:xfrm>
            <a:off x="8077200" y="6400800"/>
            <a:ext cx="925810" cy="332136"/>
          </a:xfrm>
          <a:prstGeom prst="rect">
            <a:avLst/>
          </a:prstGeom>
          <a:noFill/>
          <a:ln w="9525">
            <a:noFill/>
            <a:miter lim="800000"/>
            <a:headEnd/>
            <a:tailEnd/>
          </a:ln>
          <a:effectLst>
            <a:outerShdw blurRad="63500" dist="25400" dir="2700000" algn="tl" rotWithShape="0">
              <a:schemeClr val="bg1">
                <a:alpha val="90000"/>
              </a:schemeClr>
            </a:outerShdw>
          </a:effectLst>
        </p:spPr>
      </p:pic>
    </p:spTree>
  </p:cSld>
  <p:clrMap bg1="dk1" tx1="lt1" bg2="dk2" tx2="lt2" accent1="accent1" accent2="accent2" accent3="accent3" accent4="accent4" accent5="accent5" accent6="accent6" hlink="hlink" folHlink="folHlink"/>
  <p:sldLayoutIdLst>
    <p:sldLayoutId id="2147483763" r:id="rId1"/>
    <p:sldLayoutId id="2147483668" r:id="rId2"/>
    <p:sldLayoutId id="2147483764" r:id="rId3"/>
    <p:sldLayoutId id="2147483670" r:id="rId4"/>
    <p:sldLayoutId id="2147483671" r:id="rId5"/>
    <p:sldLayoutId id="2147483672" r:id="rId6"/>
    <p:sldLayoutId id="2147483673" r:id="rId7"/>
    <p:sldLayoutId id="2147483765" r:id="rId8"/>
    <p:sldLayoutId id="2147483766" r:id="rId9"/>
    <p:sldLayoutId id="2147483780" r:id="rId10"/>
    <p:sldLayoutId id="2147483781" r:id="rId11"/>
    <p:sldLayoutId id="2147483783" r:id="rId12"/>
    <p:sldLayoutId id="2147483796" r:id="rId13"/>
    <p:sldLayoutId id="2147483797" r:id="rId14"/>
    <p:sldLayoutId id="2147483799" r:id="rId15"/>
    <p:sldLayoutId id="2147483812" r:id="rId16"/>
    <p:sldLayoutId id="2147483813" r:id="rId17"/>
    <p:sldLayoutId id="2147483815" r:id="rId18"/>
    <p:sldLayoutId id="2147483767" r:id="rId19"/>
    <p:sldLayoutId id="2147483768" r:id="rId20"/>
    <p:sldLayoutId id="2147483678" r:id="rId21"/>
    <p:sldLayoutId id="2147483676" r:id="rId22"/>
    <p:sldLayoutId id="2147483677" r:id="rId23"/>
  </p:sldLayoutIdLst>
  <p:hf sldNum="0" hdr="0"/>
  <p:txStyles>
    <p:titleStyle>
      <a:lvl1pPr algn="l" defTabSz="914400" rtl="0" eaLnBrk="1" latinLnBrk="0" hangingPunct="1">
        <a:spcBef>
          <a:spcPct val="0"/>
        </a:spcBef>
        <a:buNone/>
        <a:defRPr sz="4400" b="1"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694944" indent="-347472"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042416" indent="-347472"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389888" indent="-347472"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1737360" indent="-347472"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084832" indent="-347472"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432304" indent="-347472"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2779776" indent="-347472"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8pPr>
      <a:lvl9pPr marL="3127248" indent="-347472"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hyperlink" Target="https://youtu.be/UO_kYFgZnh4" TargetMode="External"/><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hyperlink" Target="https://youtu.be/eHWszh4HeBo" TargetMode="External"/><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hyperlink" Target="http://www.epicscareer.com/" TargetMode="External"/><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13.jpg"/><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emf"/><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3.png"/><Relationship Id="rId4" Type="http://schemas.openxmlformats.org/officeDocument/2006/relationships/notesSlide" Target="../notesSlides/notesSlide4.xml"/><Relationship Id="rId9" Type="http://schemas.microsoft.com/office/2007/relationships/diagramDrawing" Target="../diagrams/drawing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6.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3.xml"/><Relationship Id="rId7" Type="http://schemas.openxmlformats.org/officeDocument/2006/relationships/image" Target="../media/image9.jp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3.xml"/><Relationship Id="rId7" Type="http://schemas.openxmlformats.org/officeDocument/2006/relationships/image" Target="../media/image1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95400"/>
            <a:ext cx="7772400" cy="3219450"/>
          </a:xfrm>
        </p:spPr>
        <p:txBody>
          <a:bodyPr>
            <a:normAutofit fontScale="90000"/>
          </a:bodyPr>
          <a:lstStyle/>
          <a:p>
            <a:r>
              <a:rPr lang="en-US" dirty="0"/>
              <a:t>The 4 Components of EPICS in Career Decision making</a:t>
            </a:r>
          </a:p>
        </p:txBody>
      </p:sp>
      <p:sp>
        <p:nvSpPr>
          <p:cNvPr id="3" name="Subtitle 2"/>
          <p:cNvSpPr>
            <a:spLocks noGrp="1"/>
          </p:cNvSpPr>
          <p:nvPr>
            <p:ph type="subTitle" idx="1"/>
          </p:nvPr>
        </p:nvSpPr>
        <p:spPr>
          <a:xfrm>
            <a:off x="609600" y="5181601"/>
            <a:ext cx="7772400" cy="914400"/>
          </a:xfrm>
        </p:spPr>
        <p:txBody>
          <a:bodyPr/>
          <a:lstStyle/>
          <a:p>
            <a:r>
              <a:rPr lang="en-US" dirty="0"/>
              <a:t>by Karen E Anderson</a:t>
            </a:r>
          </a:p>
        </p:txBody>
      </p:sp>
      <p:sp>
        <p:nvSpPr>
          <p:cNvPr id="4" name="Date Placeholder 3"/>
          <p:cNvSpPr>
            <a:spLocks noGrp="1"/>
          </p:cNvSpPr>
          <p:nvPr>
            <p:ph type="dt" sz="half" idx="10"/>
          </p:nvPr>
        </p:nvSpPr>
        <p:spPr/>
        <p:txBody>
          <a:bodyPr/>
          <a:lstStyle/>
          <a:p>
            <a:r>
              <a:rPr lang="en-US" dirty="0"/>
              <a:t>EPICS LLC. All rights reserved.</a:t>
            </a:r>
          </a:p>
        </p:txBody>
      </p:sp>
      <p:sp>
        <p:nvSpPr>
          <p:cNvPr id="5" name="Footer Placeholder 4"/>
          <p:cNvSpPr>
            <a:spLocks noGrp="1"/>
          </p:cNvSpPr>
          <p:nvPr>
            <p:ph type="ftr" sz="quarter" idx="11"/>
          </p:nvPr>
        </p:nvSpPr>
        <p:spPr/>
        <p:txBody>
          <a:bodyPr/>
          <a:lstStyle/>
          <a:p>
            <a:r>
              <a:rPr lang="en-US" dirty="0"/>
              <a:t>Using the EPICS  Program</a:t>
            </a:r>
          </a:p>
        </p:txBody>
      </p:sp>
      <p:pic>
        <p:nvPicPr>
          <p:cNvPr id="6" name="4 Components of EPICS">
            <a:hlinkClick r:id="" action="ppaction://media"/>
            <a:extLst>
              <a:ext uri="{FF2B5EF4-FFF2-40B4-BE49-F238E27FC236}">
                <a16:creationId xmlns:a16="http://schemas.microsoft.com/office/drawing/2014/main" id="{76ADAE9F-043A-E646-A1BB-83EF8F175F2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72400" y="304800"/>
            <a:ext cx="812800" cy="812800"/>
          </a:xfrm>
          <a:prstGeom prst="rect">
            <a:avLst/>
          </a:prstGeom>
        </p:spPr>
      </p:pic>
    </p:spTree>
    <p:extLst>
      <p:ext uri="{BB962C8B-B14F-4D97-AF65-F5344CB8AC3E}">
        <p14:creationId xmlns:p14="http://schemas.microsoft.com/office/powerpoint/2010/main" val="1851971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11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Explanation of results and work sheets </a:t>
            </a:r>
          </a:p>
        </p:txBody>
      </p:sp>
      <p:sp>
        <p:nvSpPr>
          <p:cNvPr id="3" name="Date Placeholder 2"/>
          <p:cNvSpPr>
            <a:spLocks noGrp="1"/>
          </p:cNvSpPr>
          <p:nvPr>
            <p:ph type="dt" sz="half" idx="10"/>
          </p:nvPr>
        </p:nvSpPr>
        <p:spPr/>
        <p:txBody>
          <a:bodyPr/>
          <a:lstStyle/>
          <a:p>
            <a:r>
              <a:rPr lang="en-US" dirty="0"/>
              <a:t>EPICS LLC . All rights reserved.</a:t>
            </a:r>
          </a:p>
        </p:txBody>
      </p:sp>
      <p:sp>
        <p:nvSpPr>
          <p:cNvPr id="4" name="Footer Placeholder 3"/>
          <p:cNvSpPr>
            <a:spLocks noGrp="1"/>
          </p:cNvSpPr>
          <p:nvPr>
            <p:ph type="ftr" sz="quarter" idx="11"/>
          </p:nvPr>
        </p:nvSpPr>
        <p:spPr/>
        <p:txBody>
          <a:bodyPr/>
          <a:lstStyle/>
          <a:p>
            <a:r>
              <a:rPr lang="en-US" dirty="0"/>
              <a:t>Using the EPICS Program</a:t>
            </a:r>
          </a:p>
        </p:txBody>
      </p:sp>
      <p:sp>
        <p:nvSpPr>
          <p:cNvPr id="6" name="Text Placeholder 5"/>
          <p:cNvSpPr>
            <a:spLocks noGrp="1"/>
          </p:cNvSpPr>
          <p:nvPr>
            <p:ph type="body" sz="quarter" idx="14"/>
          </p:nvPr>
        </p:nvSpPr>
        <p:spPr>
          <a:xfrm>
            <a:off x="6858000" y="152400"/>
            <a:ext cx="1655064" cy="533400"/>
          </a:xfrm>
        </p:spPr>
        <p:txBody>
          <a:bodyPr/>
          <a:lstStyle/>
          <a:p>
            <a:r>
              <a:rPr lang="en-US"/>
              <a:t>Strategy</a:t>
            </a:r>
            <a:endParaRPr lang="en-US" dirty="0"/>
          </a:p>
        </p:txBody>
      </p:sp>
      <p:sp>
        <p:nvSpPr>
          <p:cNvPr id="7" name="TextBox 6">
            <a:extLst>
              <a:ext uri="{FF2B5EF4-FFF2-40B4-BE49-F238E27FC236}">
                <a16:creationId xmlns:a16="http://schemas.microsoft.com/office/drawing/2014/main" id="{C8198C3B-1C37-2441-99B0-0151EF6447B2}"/>
              </a:ext>
            </a:extLst>
          </p:cNvPr>
          <p:cNvSpPr txBox="1"/>
          <p:nvPr/>
        </p:nvSpPr>
        <p:spPr>
          <a:xfrm>
            <a:off x="459782" y="1417638"/>
            <a:ext cx="8379417" cy="615553"/>
          </a:xfrm>
          <a:prstGeom prst="rect">
            <a:avLst/>
          </a:prstGeom>
          <a:noFill/>
        </p:spPr>
        <p:txBody>
          <a:bodyPr wrap="square" rtlCol="0">
            <a:spAutoFit/>
          </a:bodyPr>
          <a:lstStyle/>
          <a:p>
            <a:r>
              <a:rPr lang="en-US" sz="1600" dirty="0"/>
              <a:t>This video shows you how to use the worksheets like CLAMS, values and other activities.</a:t>
            </a:r>
          </a:p>
          <a:p>
            <a:endParaRPr lang="en-US" dirty="0"/>
          </a:p>
        </p:txBody>
      </p:sp>
      <p:sp>
        <p:nvSpPr>
          <p:cNvPr id="9" name="TextBox 8">
            <a:extLst>
              <a:ext uri="{FF2B5EF4-FFF2-40B4-BE49-F238E27FC236}">
                <a16:creationId xmlns:a16="http://schemas.microsoft.com/office/drawing/2014/main" id="{59AFA2C5-D857-D845-992C-F107642EF587}"/>
              </a:ext>
            </a:extLst>
          </p:cNvPr>
          <p:cNvSpPr txBox="1"/>
          <p:nvPr/>
        </p:nvSpPr>
        <p:spPr>
          <a:xfrm>
            <a:off x="2590800" y="4093784"/>
            <a:ext cx="3365024" cy="369332"/>
          </a:xfrm>
          <a:prstGeom prst="rect">
            <a:avLst/>
          </a:prstGeom>
          <a:noFill/>
        </p:spPr>
        <p:txBody>
          <a:bodyPr wrap="none" rtlCol="0">
            <a:spAutoFit/>
          </a:bodyPr>
          <a:lstStyle/>
          <a:p>
            <a:r>
              <a:rPr lang="en-US" dirty="0">
                <a:hlinkClick r:id="rId3"/>
              </a:rPr>
              <a:t>https://youtu.be/UO_kYFgZnh4</a:t>
            </a:r>
            <a:endParaRPr lang="en-US" dirty="0"/>
          </a:p>
        </p:txBody>
      </p:sp>
      <p:sp>
        <p:nvSpPr>
          <p:cNvPr id="11" name="TextBox 10">
            <a:extLst>
              <a:ext uri="{FF2B5EF4-FFF2-40B4-BE49-F238E27FC236}">
                <a16:creationId xmlns:a16="http://schemas.microsoft.com/office/drawing/2014/main" id="{891B25E4-AF0A-CC4E-A19B-E516C32F8319}"/>
              </a:ext>
            </a:extLst>
          </p:cNvPr>
          <p:cNvSpPr txBox="1"/>
          <p:nvPr/>
        </p:nvSpPr>
        <p:spPr>
          <a:xfrm>
            <a:off x="1143000" y="2631341"/>
            <a:ext cx="6852884" cy="1077218"/>
          </a:xfrm>
          <a:prstGeom prst="rect">
            <a:avLst/>
          </a:prstGeom>
          <a:noFill/>
        </p:spPr>
        <p:txBody>
          <a:bodyPr wrap="square" rtlCol="0">
            <a:spAutoFit/>
          </a:bodyPr>
          <a:lstStyle/>
          <a:p>
            <a:pPr algn="ctr"/>
            <a:r>
              <a:rPr lang="en-US" sz="3200" dirty="0">
                <a:solidFill>
                  <a:srgbClr val="FF0000"/>
                </a:solidFill>
              </a:rPr>
              <a:t>Go to the link below for a videos on Using EPICS Effectively </a:t>
            </a:r>
          </a:p>
        </p:txBody>
      </p:sp>
    </p:spTree>
    <p:extLst>
      <p:ext uri="{BB962C8B-B14F-4D97-AF65-F5344CB8AC3E}">
        <p14:creationId xmlns:p14="http://schemas.microsoft.com/office/powerpoint/2010/main" val="7944830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5943600" cy="1143000"/>
          </a:xfrm>
        </p:spPr>
        <p:txBody>
          <a:bodyPr>
            <a:normAutofit fontScale="90000"/>
          </a:bodyPr>
          <a:lstStyle/>
          <a:p>
            <a:pPr algn="ctr"/>
            <a:r>
              <a:rPr lang="en-US" dirty="0"/>
              <a:t>How to make a </a:t>
            </a:r>
            <a:br>
              <a:rPr lang="en-US" dirty="0"/>
            </a:br>
            <a:r>
              <a:rPr lang="en-US" dirty="0"/>
              <a:t>vision board</a:t>
            </a:r>
          </a:p>
        </p:txBody>
      </p:sp>
      <p:sp>
        <p:nvSpPr>
          <p:cNvPr id="3" name="Date Placeholder 2"/>
          <p:cNvSpPr>
            <a:spLocks noGrp="1"/>
          </p:cNvSpPr>
          <p:nvPr>
            <p:ph type="dt" sz="half" idx="10"/>
          </p:nvPr>
        </p:nvSpPr>
        <p:spPr/>
        <p:txBody>
          <a:bodyPr/>
          <a:lstStyle/>
          <a:p>
            <a:r>
              <a:rPr lang="en-US" dirty="0"/>
              <a:t>EPICS LLC . All rights reserved.</a:t>
            </a:r>
          </a:p>
        </p:txBody>
      </p:sp>
      <p:sp>
        <p:nvSpPr>
          <p:cNvPr id="4" name="Footer Placeholder 3"/>
          <p:cNvSpPr>
            <a:spLocks noGrp="1"/>
          </p:cNvSpPr>
          <p:nvPr>
            <p:ph type="ftr" sz="quarter" idx="11"/>
          </p:nvPr>
        </p:nvSpPr>
        <p:spPr/>
        <p:txBody>
          <a:bodyPr/>
          <a:lstStyle/>
          <a:p>
            <a:r>
              <a:rPr lang="en-US" dirty="0"/>
              <a:t>Using the EPICS Program</a:t>
            </a:r>
          </a:p>
        </p:txBody>
      </p:sp>
      <p:sp>
        <p:nvSpPr>
          <p:cNvPr id="6" name="Text Placeholder 5"/>
          <p:cNvSpPr>
            <a:spLocks noGrp="1"/>
          </p:cNvSpPr>
          <p:nvPr>
            <p:ph type="body" sz="quarter" idx="14"/>
          </p:nvPr>
        </p:nvSpPr>
        <p:spPr>
          <a:xfrm>
            <a:off x="6858000" y="152400"/>
            <a:ext cx="1655064" cy="533400"/>
          </a:xfrm>
        </p:spPr>
        <p:txBody>
          <a:bodyPr/>
          <a:lstStyle/>
          <a:p>
            <a:r>
              <a:rPr lang="en-US"/>
              <a:t>Strategy</a:t>
            </a:r>
            <a:endParaRPr lang="en-US" dirty="0"/>
          </a:p>
        </p:txBody>
      </p:sp>
      <p:sp>
        <p:nvSpPr>
          <p:cNvPr id="7" name="TextBox 6">
            <a:extLst>
              <a:ext uri="{FF2B5EF4-FFF2-40B4-BE49-F238E27FC236}">
                <a16:creationId xmlns:a16="http://schemas.microsoft.com/office/drawing/2014/main" id="{C2F41060-EDF7-7D46-9A4B-A0BC116A2E9B}"/>
              </a:ext>
            </a:extLst>
          </p:cNvPr>
          <p:cNvSpPr txBox="1"/>
          <p:nvPr/>
        </p:nvSpPr>
        <p:spPr>
          <a:xfrm>
            <a:off x="729669" y="1277866"/>
            <a:ext cx="7783395" cy="800219"/>
          </a:xfrm>
          <a:prstGeom prst="rect">
            <a:avLst/>
          </a:prstGeom>
          <a:noFill/>
        </p:spPr>
        <p:txBody>
          <a:bodyPr wrap="square" rtlCol="0">
            <a:spAutoFit/>
          </a:bodyPr>
          <a:lstStyle/>
          <a:p>
            <a:r>
              <a:rPr lang="en-US" sz="1400" dirty="0"/>
              <a:t>There are many videos on YOUTUBE that you can watch on how to make a vision board. I like to use sticky notes when I am working with someone.</a:t>
            </a:r>
          </a:p>
          <a:p>
            <a:endParaRPr lang="en-US" dirty="0"/>
          </a:p>
        </p:txBody>
      </p:sp>
      <p:sp>
        <p:nvSpPr>
          <p:cNvPr id="10" name="TextBox 9">
            <a:extLst>
              <a:ext uri="{FF2B5EF4-FFF2-40B4-BE49-F238E27FC236}">
                <a16:creationId xmlns:a16="http://schemas.microsoft.com/office/drawing/2014/main" id="{C92BCA40-71D2-F74A-A977-5E00F2763846}"/>
              </a:ext>
            </a:extLst>
          </p:cNvPr>
          <p:cNvSpPr txBox="1"/>
          <p:nvPr/>
        </p:nvSpPr>
        <p:spPr>
          <a:xfrm>
            <a:off x="2825531" y="4122689"/>
            <a:ext cx="3403496" cy="369332"/>
          </a:xfrm>
          <a:prstGeom prst="rect">
            <a:avLst/>
          </a:prstGeom>
          <a:noFill/>
        </p:spPr>
        <p:txBody>
          <a:bodyPr wrap="none" rtlCol="0">
            <a:spAutoFit/>
          </a:bodyPr>
          <a:lstStyle/>
          <a:p>
            <a:r>
              <a:rPr lang="en-US" dirty="0">
                <a:hlinkClick r:id="rId3"/>
              </a:rPr>
              <a:t>https://youtu.be/eHWszh4HeBo</a:t>
            </a:r>
            <a:endParaRPr lang="en-US" dirty="0"/>
          </a:p>
        </p:txBody>
      </p:sp>
      <p:sp>
        <p:nvSpPr>
          <p:cNvPr id="12" name="TextBox 11">
            <a:extLst>
              <a:ext uri="{FF2B5EF4-FFF2-40B4-BE49-F238E27FC236}">
                <a16:creationId xmlns:a16="http://schemas.microsoft.com/office/drawing/2014/main" id="{6DE3239C-B6E0-454F-958E-6AFE7194CF56}"/>
              </a:ext>
            </a:extLst>
          </p:cNvPr>
          <p:cNvSpPr txBox="1"/>
          <p:nvPr/>
        </p:nvSpPr>
        <p:spPr>
          <a:xfrm>
            <a:off x="1725766" y="2605252"/>
            <a:ext cx="5791200" cy="954107"/>
          </a:xfrm>
          <a:prstGeom prst="rect">
            <a:avLst/>
          </a:prstGeom>
          <a:noFill/>
        </p:spPr>
        <p:txBody>
          <a:bodyPr wrap="square" rtlCol="0">
            <a:spAutoFit/>
          </a:bodyPr>
          <a:lstStyle/>
          <a:p>
            <a:pPr algn="ctr"/>
            <a:r>
              <a:rPr lang="en-US" sz="2800" dirty="0">
                <a:solidFill>
                  <a:srgbClr val="FF0000"/>
                </a:solidFill>
              </a:rPr>
              <a:t>Go to the link below for a videos on making a vision board.</a:t>
            </a:r>
            <a:endParaRPr lang="en-US" sz="2800" dirty="0"/>
          </a:p>
        </p:txBody>
      </p:sp>
    </p:spTree>
    <p:extLst>
      <p:ext uri="{BB962C8B-B14F-4D97-AF65-F5344CB8AC3E}">
        <p14:creationId xmlns:p14="http://schemas.microsoft.com/office/powerpoint/2010/main" val="33669487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93850-9FD0-B74D-BB9B-7EAA7D99F8D9}"/>
              </a:ext>
            </a:extLst>
          </p:cNvPr>
          <p:cNvSpPr>
            <a:spLocks noGrp="1"/>
          </p:cNvSpPr>
          <p:nvPr>
            <p:ph type="title"/>
          </p:nvPr>
        </p:nvSpPr>
        <p:spPr>
          <a:xfrm>
            <a:off x="381000" y="228600"/>
            <a:ext cx="8229600" cy="2362200"/>
          </a:xfrm>
        </p:spPr>
        <p:txBody>
          <a:bodyPr>
            <a:normAutofit fontScale="90000"/>
          </a:bodyPr>
          <a:lstStyle/>
          <a:p>
            <a:br>
              <a:rPr lang="en-US" dirty="0"/>
            </a:br>
            <a:br>
              <a:rPr lang="en-US" dirty="0"/>
            </a:br>
            <a:br>
              <a:rPr lang="en-US" dirty="0"/>
            </a:br>
            <a:br>
              <a:rPr lang="en-US" dirty="0"/>
            </a:br>
            <a:br>
              <a:rPr lang="en-US" dirty="0"/>
            </a:br>
            <a:br>
              <a:rPr lang="en-US" dirty="0"/>
            </a:br>
            <a:br>
              <a:rPr lang="en-US" dirty="0"/>
            </a:br>
            <a:br>
              <a:rPr lang="en-US" dirty="0"/>
            </a:br>
            <a:r>
              <a:rPr lang="en-US" dirty="0"/>
              <a:t>Additional videos…</a:t>
            </a:r>
            <a:br>
              <a:rPr lang="en-US" dirty="0"/>
            </a:br>
            <a:r>
              <a:rPr lang="en-US" sz="2400" dirty="0"/>
              <a:t>There are videos that briefly describe each of the six themes as to personality and environment on </a:t>
            </a:r>
            <a:r>
              <a:rPr lang="en-US" sz="2400" dirty="0">
                <a:hlinkClick r:id="rId5"/>
              </a:rPr>
              <a:t>www.epicscareer.com</a:t>
            </a:r>
            <a:r>
              <a:rPr lang="en-US" sz="2400" dirty="0"/>
              <a:t> </a:t>
            </a:r>
            <a:br>
              <a:rPr lang="en-US" dirty="0"/>
            </a:br>
            <a:br>
              <a:rPr lang="en-US" sz="2000" dirty="0"/>
            </a:br>
            <a:endParaRPr lang="en-US" dirty="0"/>
          </a:p>
        </p:txBody>
      </p:sp>
      <p:sp>
        <p:nvSpPr>
          <p:cNvPr id="5" name="Date Placeholder 4">
            <a:extLst>
              <a:ext uri="{FF2B5EF4-FFF2-40B4-BE49-F238E27FC236}">
                <a16:creationId xmlns:a16="http://schemas.microsoft.com/office/drawing/2014/main" id="{3E1197BA-CC1B-4642-8E56-4FA227A52D58}"/>
              </a:ext>
            </a:extLst>
          </p:cNvPr>
          <p:cNvSpPr>
            <a:spLocks noGrp="1"/>
          </p:cNvSpPr>
          <p:nvPr>
            <p:ph type="dt" sz="half" idx="10"/>
          </p:nvPr>
        </p:nvSpPr>
        <p:spPr/>
        <p:txBody>
          <a:bodyPr/>
          <a:lstStyle/>
          <a:p>
            <a:r>
              <a:rPr lang="en-US"/>
              <a:t>© your company name. All rights reserved.</a:t>
            </a:r>
          </a:p>
        </p:txBody>
      </p:sp>
      <p:sp>
        <p:nvSpPr>
          <p:cNvPr id="6" name="Footer Placeholder 5">
            <a:extLst>
              <a:ext uri="{FF2B5EF4-FFF2-40B4-BE49-F238E27FC236}">
                <a16:creationId xmlns:a16="http://schemas.microsoft.com/office/drawing/2014/main" id="{CC3A82DD-97D9-D745-AA5F-62BDC7476CC2}"/>
              </a:ext>
            </a:extLst>
          </p:cNvPr>
          <p:cNvSpPr>
            <a:spLocks noGrp="1"/>
          </p:cNvSpPr>
          <p:nvPr>
            <p:ph type="ftr" sz="quarter" idx="11"/>
          </p:nvPr>
        </p:nvSpPr>
        <p:spPr/>
        <p:txBody>
          <a:bodyPr/>
          <a:lstStyle/>
          <a:p>
            <a:r>
              <a:rPr lang="en-US"/>
              <a:t>Title of your presentation</a:t>
            </a:r>
          </a:p>
        </p:txBody>
      </p:sp>
      <p:pic>
        <p:nvPicPr>
          <p:cNvPr id="3" name="Additional videos">
            <a:hlinkClick r:id="" action="ppaction://media"/>
            <a:extLst>
              <a:ext uri="{FF2B5EF4-FFF2-40B4-BE49-F238E27FC236}">
                <a16:creationId xmlns:a16="http://schemas.microsoft.com/office/drawing/2014/main" id="{643314DB-2EB9-9141-9E34-4C7D90510BB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96200" y="219559"/>
            <a:ext cx="812800" cy="812800"/>
          </a:xfrm>
          <a:prstGeom prst="rect">
            <a:avLst/>
          </a:prstGeom>
        </p:spPr>
      </p:pic>
      <p:sp>
        <p:nvSpPr>
          <p:cNvPr id="4" name="Content Placeholder 3">
            <a:extLst>
              <a:ext uri="{FF2B5EF4-FFF2-40B4-BE49-F238E27FC236}">
                <a16:creationId xmlns:a16="http://schemas.microsoft.com/office/drawing/2014/main" id="{3CC93F68-C2ED-3D41-80C6-52F4D6C051F1}"/>
              </a:ext>
            </a:extLst>
          </p:cNvPr>
          <p:cNvSpPr>
            <a:spLocks noGrp="1"/>
          </p:cNvSpPr>
          <p:nvPr>
            <p:ph sz="half" idx="1"/>
          </p:nvPr>
        </p:nvSpPr>
        <p:spPr/>
        <p:txBody>
          <a:bodyPr/>
          <a:lstStyle/>
          <a:p>
            <a:endParaRPr lang="en-US"/>
          </a:p>
        </p:txBody>
      </p:sp>
      <p:sp>
        <p:nvSpPr>
          <p:cNvPr id="9" name="Content Placeholder 8">
            <a:extLst>
              <a:ext uri="{FF2B5EF4-FFF2-40B4-BE49-F238E27FC236}">
                <a16:creationId xmlns:a16="http://schemas.microsoft.com/office/drawing/2014/main" id="{BCA15CC4-89AF-0441-8177-BBCC5E6234A0}"/>
              </a:ext>
            </a:extLst>
          </p:cNvPr>
          <p:cNvSpPr>
            <a:spLocks noGrp="1"/>
          </p:cNvSpPr>
          <p:nvPr>
            <p:ph sz="half" idx="2"/>
          </p:nvPr>
        </p:nvSpPr>
        <p:spPr>
          <a:xfrm>
            <a:off x="4648200" y="1600200"/>
            <a:ext cx="3860800" cy="4525963"/>
          </a:xfrm>
        </p:spPr>
        <p:txBody>
          <a:bodyPr/>
          <a:lstStyle/>
          <a:p>
            <a:endParaRPr lang="en-US" dirty="0"/>
          </a:p>
        </p:txBody>
      </p:sp>
    </p:spTree>
    <p:extLst>
      <p:ext uri="{BB962C8B-B14F-4D97-AF65-F5344CB8AC3E}">
        <p14:creationId xmlns:p14="http://schemas.microsoft.com/office/powerpoint/2010/main" val="2235443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8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066800"/>
            <a:ext cx="8077200" cy="4953000"/>
          </a:xfrm>
        </p:spPr>
        <p:txBody>
          <a:bodyPr/>
          <a:lstStyle/>
          <a:p>
            <a:br>
              <a:rPr lang="en-US" sz="4000" dirty="0"/>
            </a:br>
            <a:br>
              <a:rPr lang="en-US" sz="4000" dirty="0"/>
            </a:br>
            <a:r>
              <a:rPr lang="en-US" sz="4000" dirty="0"/>
              <a:t>Help the participant understand why values, and work conditions are so important to a meaningful and successful work</a:t>
            </a:r>
            <a:br>
              <a:rPr lang="en-US" sz="4000" dirty="0"/>
            </a:br>
            <a:r>
              <a:rPr lang="en-US" sz="4000" dirty="0"/>
              <a:t>life.</a:t>
            </a:r>
            <a:br>
              <a:rPr lang="en-US" sz="4000" dirty="0"/>
            </a:br>
            <a:br>
              <a:rPr lang="en-US" sz="4000" dirty="0"/>
            </a:br>
            <a:r>
              <a:rPr lang="en-US" sz="4000" dirty="0"/>
              <a:t>Keep it simple.</a:t>
            </a:r>
          </a:p>
        </p:txBody>
      </p:sp>
      <p:sp>
        <p:nvSpPr>
          <p:cNvPr id="4" name="Date Placeholder 3"/>
          <p:cNvSpPr>
            <a:spLocks noGrp="1"/>
          </p:cNvSpPr>
          <p:nvPr>
            <p:ph type="dt" sz="half" idx="10"/>
          </p:nvPr>
        </p:nvSpPr>
        <p:spPr/>
        <p:txBody>
          <a:bodyPr/>
          <a:lstStyle/>
          <a:p>
            <a:r>
              <a:rPr lang="en-US" dirty="0"/>
              <a:t>EPICS LLC . All rights reserved.</a:t>
            </a:r>
          </a:p>
        </p:txBody>
      </p:sp>
      <p:sp>
        <p:nvSpPr>
          <p:cNvPr id="5" name="Footer Placeholder 4"/>
          <p:cNvSpPr>
            <a:spLocks noGrp="1"/>
          </p:cNvSpPr>
          <p:nvPr>
            <p:ph type="ftr" sz="quarter" idx="11"/>
          </p:nvPr>
        </p:nvSpPr>
        <p:spPr/>
        <p:txBody>
          <a:bodyPr/>
          <a:lstStyle/>
          <a:p>
            <a:r>
              <a:rPr lang="en-US" dirty="0"/>
              <a:t>Using the EPICS Program</a:t>
            </a:r>
          </a:p>
        </p:txBody>
      </p:sp>
      <p:sp>
        <p:nvSpPr>
          <p:cNvPr id="6" name="Text Placeholder 5"/>
          <p:cNvSpPr>
            <a:spLocks noGrp="1"/>
          </p:cNvSpPr>
          <p:nvPr>
            <p:ph type="body" sz="quarter" idx="13"/>
          </p:nvPr>
        </p:nvSpPr>
        <p:spPr/>
        <p:txBody>
          <a:bodyPr/>
          <a:lstStyle/>
          <a:p>
            <a:r>
              <a:rPr lang="en-US" dirty="0"/>
              <a:t>Strategy</a:t>
            </a:r>
          </a:p>
        </p:txBody>
      </p:sp>
      <p:pic>
        <p:nvPicPr>
          <p:cNvPr id="3" name="Keep it simple">
            <a:hlinkClick r:id="" action="ppaction://media"/>
            <a:extLst>
              <a:ext uri="{FF2B5EF4-FFF2-40B4-BE49-F238E27FC236}">
                <a16:creationId xmlns:a16="http://schemas.microsoft.com/office/drawing/2014/main" id="{05F542BE-5E56-DE4B-9A52-BA7F9127187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79133" y="1066800"/>
            <a:ext cx="812800" cy="812800"/>
          </a:xfrm>
          <a:prstGeom prst="rect">
            <a:avLst/>
          </a:prstGeom>
        </p:spPr>
      </p:pic>
    </p:spTree>
    <p:extLst>
      <p:ext uri="{BB962C8B-B14F-4D97-AF65-F5344CB8AC3E}">
        <p14:creationId xmlns:p14="http://schemas.microsoft.com/office/powerpoint/2010/main" val="2433493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7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7000" b="-7000"/>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 your company name. All rights reserved.</a:t>
            </a:r>
          </a:p>
        </p:txBody>
      </p:sp>
      <p:sp>
        <p:nvSpPr>
          <p:cNvPr id="5" name="Footer Placeholder 4"/>
          <p:cNvSpPr>
            <a:spLocks noGrp="1"/>
          </p:cNvSpPr>
          <p:nvPr>
            <p:ph type="ftr" sz="quarter" idx="11"/>
          </p:nvPr>
        </p:nvSpPr>
        <p:spPr/>
        <p:txBody>
          <a:bodyPr/>
          <a:lstStyle/>
          <a:p>
            <a:r>
              <a:rPr lang="en-US"/>
              <a:t>Title of your presentation</a:t>
            </a:r>
          </a:p>
        </p:txBody>
      </p:sp>
      <p:sp>
        <p:nvSpPr>
          <p:cNvPr id="11" name="Title 10">
            <a:extLst>
              <a:ext uri="{FF2B5EF4-FFF2-40B4-BE49-F238E27FC236}">
                <a16:creationId xmlns:a16="http://schemas.microsoft.com/office/drawing/2014/main" id="{4CC59991-E4DF-4348-A828-3B3E576410A8}"/>
              </a:ext>
            </a:extLst>
          </p:cNvPr>
          <p:cNvSpPr>
            <a:spLocks noGrp="1"/>
          </p:cNvSpPr>
          <p:nvPr>
            <p:ph type="title"/>
          </p:nvPr>
        </p:nvSpPr>
        <p:spPr>
          <a:xfrm>
            <a:off x="1600200" y="2667000"/>
            <a:ext cx="4800600" cy="2133600"/>
          </a:xfrm>
        </p:spPr>
        <p:txBody>
          <a:bodyPr/>
          <a:lstStyle/>
          <a:p>
            <a:br>
              <a:rPr lang="en-US" sz="4000" dirty="0">
                <a:solidFill>
                  <a:schemeClr val="bg1"/>
                </a:solidFill>
              </a:rPr>
            </a:br>
            <a:br>
              <a:rPr lang="en-US" sz="4000" dirty="0"/>
            </a:br>
            <a:r>
              <a:rPr lang="en-US" sz="2800" dirty="0"/>
              <a:t>Email: Karen Anderson</a:t>
            </a:r>
            <a:br>
              <a:rPr lang="en-US" sz="2800" dirty="0"/>
            </a:br>
            <a:r>
              <a:rPr lang="en-US" sz="2800" dirty="0" err="1"/>
              <a:t>karen@epicscareer.com</a:t>
            </a:r>
            <a:br>
              <a:rPr lang="en-US" dirty="0"/>
            </a:br>
            <a:endParaRPr lang="en-US" dirty="0"/>
          </a:p>
        </p:txBody>
      </p:sp>
      <p:sp>
        <p:nvSpPr>
          <p:cNvPr id="13" name="TextBox 12">
            <a:extLst>
              <a:ext uri="{FF2B5EF4-FFF2-40B4-BE49-F238E27FC236}">
                <a16:creationId xmlns:a16="http://schemas.microsoft.com/office/drawing/2014/main" id="{6103ABE0-391A-FC4D-A3FE-55AB427402B0}"/>
              </a:ext>
            </a:extLst>
          </p:cNvPr>
          <p:cNvSpPr txBox="1"/>
          <p:nvPr/>
        </p:nvSpPr>
        <p:spPr>
          <a:xfrm>
            <a:off x="685800" y="618579"/>
            <a:ext cx="4046301" cy="769441"/>
          </a:xfrm>
          <a:prstGeom prst="rect">
            <a:avLst/>
          </a:prstGeom>
          <a:noFill/>
        </p:spPr>
        <p:txBody>
          <a:bodyPr wrap="none" rtlCol="0">
            <a:spAutoFit/>
          </a:bodyPr>
          <a:lstStyle/>
          <a:p>
            <a:r>
              <a:rPr lang="en-US" sz="4400" dirty="0">
                <a:solidFill>
                  <a:schemeClr val="bg1"/>
                </a:solidFill>
              </a:rPr>
              <a:t>Any questions?</a:t>
            </a:r>
            <a:endParaRPr lang="en-US" sz="4400" dirty="0"/>
          </a:p>
        </p:txBody>
      </p:sp>
      <p:pic>
        <p:nvPicPr>
          <p:cNvPr id="2" name="Questions">
            <a:hlinkClick r:id="" action="ppaction://media"/>
            <a:extLst>
              <a:ext uri="{FF2B5EF4-FFF2-40B4-BE49-F238E27FC236}">
                <a16:creationId xmlns:a16="http://schemas.microsoft.com/office/drawing/2014/main" id="{09654F14-20DA-B548-A340-40CF83082E3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53400" y="1841285"/>
            <a:ext cx="812800" cy="812800"/>
          </a:xfrm>
          <a:prstGeom prst="rect">
            <a:avLst/>
          </a:prstGeom>
        </p:spPr>
      </p:pic>
    </p:spTree>
    <p:extLst>
      <p:ext uri="{BB962C8B-B14F-4D97-AF65-F5344CB8AC3E}">
        <p14:creationId xmlns:p14="http://schemas.microsoft.com/office/powerpoint/2010/main" val="1934382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1363E-FAEC-FD45-8A6D-30F00ACD18F6}"/>
              </a:ext>
            </a:extLst>
          </p:cNvPr>
          <p:cNvSpPr>
            <a:spLocks noGrp="1"/>
          </p:cNvSpPr>
          <p:nvPr>
            <p:ph type="title"/>
          </p:nvPr>
        </p:nvSpPr>
        <p:spPr/>
        <p:txBody>
          <a:bodyPr/>
          <a:lstStyle/>
          <a:p>
            <a:r>
              <a:rPr lang="en-US" dirty="0"/>
              <a:t>The Holland Themes</a:t>
            </a:r>
          </a:p>
        </p:txBody>
      </p:sp>
      <p:pic>
        <p:nvPicPr>
          <p:cNvPr id="8" name="Content Placeholder 7">
            <a:extLst>
              <a:ext uri="{FF2B5EF4-FFF2-40B4-BE49-F238E27FC236}">
                <a16:creationId xmlns:a16="http://schemas.microsoft.com/office/drawing/2014/main" id="{29DBE1C8-F985-3448-9FBE-5B37869CC2AF}"/>
              </a:ext>
            </a:extLst>
          </p:cNvPr>
          <p:cNvPicPr>
            <a:picLocks noGrp="1" noChangeAspect="1"/>
          </p:cNvPicPr>
          <p:nvPr>
            <p:ph sz="half" idx="1"/>
          </p:nvPr>
        </p:nvPicPr>
        <p:blipFill>
          <a:blip r:embed="rId5">
            <a:extLst>
              <a:ext uri="{28A0092B-C50C-407E-A947-70E740481C1C}">
                <a14:useLocalDpi xmlns:a14="http://schemas.microsoft.com/office/drawing/2010/main" val="0"/>
              </a:ext>
            </a:extLst>
          </a:blip>
          <a:stretch>
            <a:fillRect/>
          </a:stretch>
        </p:blipFill>
        <p:spPr>
          <a:xfrm>
            <a:off x="457200" y="2076080"/>
            <a:ext cx="4038600" cy="3574202"/>
          </a:xfrm>
        </p:spPr>
      </p:pic>
      <p:pic>
        <p:nvPicPr>
          <p:cNvPr id="10" name="Content Placeholder 9">
            <a:extLst>
              <a:ext uri="{FF2B5EF4-FFF2-40B4-BE49-F238E27FC236}">
                <a16:creationId xmlns:a16="http://schemas.microsoft.com/office/drawing/2014/main" id="{6D780991-1377-4C42-B446-22B720F8297A}"/>
              </a:ext>
            </a:extLst>
          </p:cNvPr>
          <p:cNvPicPr>
            <a:picLocks noGrp="1" noChangeAspect="1"/>
          </p:cNvPicPr>
          <p:nvPr>
            <p:ph sz="half" idx="2"/>
          </p:nvPr>
        </p:nvPicPr>
        <p:blipFill>
          <a:blip r:embed="rId6">
            <a:extLst>
              <a:ext uri="{28A0092B-C50C-407E-A947-70E740481C1C}">
                <a14:useLocalDpi xmlns:a14="http://schemas.microsoft.com/office/drawing/2010/main" val="0"/>
              </a:ext>
            </a:extLst>
          </a:blip>
          <a:stretch>
            <a:fillRect/>
          </a:stretch>
        </p:blipFill>
        <p:spPr>
          <a:xfrm>
            <a:off x="4889443" y="1600200"/>
            <a:ext cx="3556113" cy="4525963"/>
          </a:xfrm>
        </p:spPr>
      </p:pic>
      <p:sp>
        <p:nvSpPr>
          <p:cNvPr id="5" name="Date Placeholder 4">
            <a:extLst>
              <a:ext uri="{FF2B5EF4-FFF2-40B4-BE49-F238E27FC236}">
                <a16:creationId xmlns:a16="http://schemas.microsoft.com/office/drawing/2014/main" id="{285455A8-57E9-3345-BEBD-FE1F915A5A26}"/>
              </a:ext>
            </a:extLst>
          </p:cNvPr>
          <p:cNvSpPr>
            <a:spLocks noGrp="1"/>
          </p:cNvSpPr>
          <p:nvPr>
            <p:ph type="dt" sz="half" idx="10"/>
          </p:nvPr>
        </p:nvSpPr>
        <p:spPr/>
        <p:txBody>
          <a:bodyPr/>
          <a:lstStyle/>
          <a:p>
            <a:r>
              <a:rPr lang="en-US"/>
              <a:t>© your company name. All rights reserved.</a:t>
            </a:r>
          </a:p>
        </p:txBody>
      </p:sp>
      <p:sp>
        <p:nvSpPr>
          <p:cNvPr id="6" name="Footer Placeholder 5">
            <a:extLst>
              <a:ext uri="{FF2B5EF4-FFF2-40B4-BE49-F238E27FC236}">
                <a16:creationId xmlns:a16="http://schemas.microsoft.com/office/drawing/2014/main" id="{D276E599-ED96-B349-8E4B-C592DA49F045}"/>
              </a:ext>
            </a:extLst>
          </p:cNvPr>
          <p:cNvSpPr>
            <a:spLocks noGrp="1"/>
          </p:cNvSpPr>
          <p:nvPr>
            <p:ph type="ftr" sz="quarter" idx="11"/>
          </p:nvPr>
        </p:nvSpPr>
        <p:spPr/>
        <p:txBody>
          <a:bodyPr/>
          <a:lstStyle/>
          <a:p>
            <a:r>
              <a:rPr lang="en-US"/>
              <a:t>Title of your presentation</a:t>
            </a:r>
          </a:p>
        </p:txBody>
      </p:sp>
      <p:pic>
        <p:nvPicPr>
          <p:cNvPr id="11" name="The Holland Themes">
            <a:hlinkClick r:id="" action="ppaction://media"/>
            <a:extLst>
              <a:ext uri="{FF2B5EF4-FFF2-40B4-BE49-F238E27FC236}">
                <a16:creationId xmlns:a16="http://schemas.microsoft.com/office/drawing/2014/main" id="{E0E923F1-6A8B-FD43-BFBB-3B575D57898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874000" y="371382"/>
            <a:ext cx="812800" cy="812800"/>
          </a:xfrm>
          <a:prstGeom prst="rect">
            <a:avLst/>
          </a:prstGeom>
        </p:spPr>
      </p:pic>
    </p:spTree>
    <p:extLst>
      <p:ext uri="{BB962C8B-B14F-4D97-AF65-F5344CB8AC3E}">
        <p14:creationId xmlns:p14="http://schemas.microsoft.com/office/powerpoint/2010/main" val="1768484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92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EPICS </a:t>
            </a:r>
            <a:r>
              <a:rPr lang="en-US" sz="4000" dirty="0"/>
              <a:t>assessment</a:t>
            </a:r>
          </a:p>
        </p:txBody>
      </p:sp>
      <p:sp>
        <p:nvSpPr>
          <p:cNvPr id="3" name="Text Placeholder 2"/>
          <p:cNvSpPr>
            <a:spLocks noGrp="1"/>
          </p:cNvSpPr>
          <p:nvPr>
            <p:ph type="body" idx="1"/>
          </p:nvPr>
        </p:nvSpPr>
        <p:spPr>
          <a:xfrm>
            <a:off x="533400" y="3733800"/>
            <a:ext cx="8077200" cy="2209800"/>
          </a:xfrm>
        </p:spPr>
        <p:txBody>
          <a:bodyPr>
            <a:normAutofit fontScale="70000" lnSpcReduction="20000"/>
          </a:bodyPr>
          <a:lstStyle/>
          <a:p>
            <a:r>
              <a:rPr lang="en-US" dirty="0"/>
              <a:t>What we know to be true about our self</a:t>
            </a:r>
          </a:p>
          <a:p>
            <a:r>
              <a:rPr lang="en-US" dirty="0"/>
              <a:t>Likes &amp; Dislikes</a:t>
            </a:r>
          </a:p>
          <a:p>
            <a:r>
              <a:rPr lang="en-US" dirty="0"/>
              <a:t>Strengths &amp; Weaknesses</a:t>
            </a:r>
          </a:p>
          <a:p>
            <a:r>
              <a:rPr lang="en-US" dirty="0"/>
              <a:t>How one communicates with others</a:t>
            </a:r>
          </a:p>
          <a:p>
            <a:r>
              <a:rPr lang="en-US" dirty="0"/>
              <a:t>Environments one is comfortable in and can thrive in</a:t>
            </a:r>
          </a:p>
          <a:p>
            <a:r>
              <a:rPr lang="en-US" dirty="0"/>
              <a:t> </a:t>
            </a:r>
          </a:p>
        </p:txBody>
      </p:sp>
      <p:sp>
        <p:nvSpPr>
          <p:cNvPr id="4" name="Date Placeholder 3"/>
          <p:cNvSpPr>
            <a:spLocks noGrp="1"/>
          </p:cNvSpPr>
          <p:nvPr>
            <p:ph type="dt" sz="half" idx="10"/>
          </p:nvPr>
        </p:nvSpPr>
        <p:spPr/>
        <p:txBody>
          <a:bodyPr/>
          <a:lstStyle/>
          <a:p>
            <a:r>
              <a:rPr lang="en-US" dirty="0"/>
              <a:t>© your company name. All rights reserved.</a:t>
            </a:r>
          </a:p>
        </p:txBody>
      </p:sp>
      <p:sp>
        <p:nvSpPr>
          <p:cNvPr id="5" name="Footer Placeholder 4"/>
          <p:cNvSpPr>
            <a:spLocks noGrp="1"/>
          </p:cNvSpPr>
          <p:nvPr>
            <p:ph type="ftr" sz="quarter" idx="11"/>
          </p:nvPr>
        </p:nvSpPr>
        <p:spPr/>
        <p:txBody>
          <a:bodyPr/>
          <a:lstStyle/>
          <a:p>
            <a:r>
              <a:rPr lang="en-US" dirty="0"/>
              <a:t>Title of your presentation</a:t>
            </a:r>
          </a:p>
        </p:txBody>
      </p:sp>
      <p:sp>
        <p:nvSpPr>
          <p:cNvPr id="6" name="Text Placeholder 5"/>
          <p:cNvSpPr>
            <a:spLocks noGrp="1"/>
          </p:cNvSpPr>
          <p:nvPr>
            <p:ph type="body" sz="quarter" idx="13"/>
          </p:nvPr>
        </p:nvSpPr>
        <p:spPr/>
        <p:txBody>
          <a:bodyPr/>
          <a:lstStyle/>
          <a:p>
            <a:r>
              <a:rPr lang="en-US" sz="2400" dirty="0"/>
              <a:t>Assessment</a:t>
            </a:r>
          </a:p>
        </p:txBody>
      </p:sp>
      <p:sp>
        <p:nvSpPr>
          <p:cNvPr id="7" name="Text Placeholder 6"/>
          <p:cNvSpPr>
            <a:spLocks noGrp="1"/>
          </p:cNvSpPr>
          <p:nvPr>
            <p:ph type="body" sz="quarter" idx="14"/>
          </p:nvPr>
        </p:nvSpPr>
        <p:spPr/>
        <p:txBody>
          <a:bodyPr/>
          <a:lstStyle/>
          <a:p>
            <a:r>
              <a:rPr lang="en-US" dirty="0"/>
              <a:t>(Intuition)</a:t>
            </a:r>
          </a:p>
        </p:txBody>
      </p:sp>
      <p:pic>
        <p:nvPicPr>
          <p:cNvPr id="8" name="EPICS Assessment">
            <a:hlinkClick r:id="" action="ppaction://media"/>
            <a:extLst>
              <a:ext uri="{FF2B5EF4-FFF2-40B4-BE49-F238E27FC236}">
                <a16:creationId xmlns:a16="http://schemas.microsoft.com/office/drawing/2014/main" id="{B39D06DF-70F5-1748-8820-A60109D3540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87594" y="1681566"/>
            <a:ext cx="812800" cy="812800"/>
          </a:xfrm>
          <a:prstGeom prst="rect">
            <a:avLst/>
          </a:prstGeom>
        </p:spPr>
      </p:pic>
    </p:spTree>
    <p:extLst>
      <p:ext uri="{BB962C8B-B14F-4D97-AF65-F5344CB8AC3E}">
        <p14:creationId xmlns:p14="http://schemas.microsoft.com/office/powerpoint/2010/main" val="2722338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57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4 Components</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547052641"/>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Date Placeholder 3"/>
          <p:cNvSpPr>
            <a:spLocks noGrp="1"/>
          </p:cNvSpPr>
          <p:nvPr>
            <p:ph type="dt" sz="half" idx="10"/>
          </p:nvPr>
        </p:nvSpPr>
        <p:spPr/>
        <p:txBody>
          <a:bodyPr/>
          <a:lstStyle/>
          <a:p>
            <a:r>
              <a:rPr lang="en-US" dirty="0"/>
              <a:t>   EPICS LLC . All rights reserved.</a:t>
            </a:r>
          </a:p>
        </p:txBody>
      </p:sp>
      <p:sp>
        <p:nvSpPr>
          <p:cNvPr id="5" name="Footer Placeholder 4"/>
          <p:cNvSpPr>
            <a:spLocks noGrp="1"/>
          </p:cNvSpPr>
          <p:nvPr>
            <p:ph type="ftr" sz="quarter" idx="11"/>
          </p:nvPr>
        </p:nvSpPr>
        <p:spPr/>
        <p:txBody>
          <a:bodyPr/>
          <a:lstStyle/>
          <a:p>
            <a:r>
              <a:rPr lang="en-US" dirty="0"/>
              <a:t>Using the EPICS Program</a:t>
            </a:r>
          </a:p>
        </p:txBody>
      </p:sp>
      <p:sp>
        <p:nvSpPr>
          <p:cNvPr id="3" name="Plus 2"/>
          <p:cNvSpPr/>
          <p:nvPr/>
        </p:nvSpPr>
        <p:spPr>
          <a:xfrm>
            <a:off x="4114800" y="1981200"/>
            <a:ext cx="914400" cy="914400"/>
          </a:xfrm>
          <a:prstGeom prst="mathPlus">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FF"/>
              </a:solidFill>
            </a:endParaRPr>
          </a:p>
        </p:txBody>
      </p:sp>
      <p:sp>
        <p:nvSpPr>
          <p:cNvPr id="7" name="Plus 6"/>
          <p:cNvSpPr/>
          <p:nvPr/>
        </p:nvSpPr>
        <p:spPr>
          <a:xfrm>
            <a:off x="2286000" y="3352800"/>
            <a:ext cx="990600" cy="990600"/>
          </a:xfrm>
          <a:prstGeom prst="mathPlus">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Equal 7"/>
          <p:cNvSpPr/>
          <p:nvPr/>
        </p:nvSpPr>
        <p:spPr>
          <a:xfrm>
            <a:off x="4114800" y="4876800"/>
            <a:ext cx="914400" cy="914400"/>
          </a:xfrm>
          <a:prstGeom prst="mathEqual">
            <a:avLst/>
          </a:prstGeom>
          <a:solidFill>
            <a:schemeClr val="accent5">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9" name="Equal 8"/>
          <p:cNvSpPr/>
          <p:nvPr/>
        </p:nvSpPr>
        <p:spPr>
          <a:xfrm rot="5400000">
            <a:off x="6248400" y="3429000"/>
            <a:ext cx="914400" cy="914400"/>
          </a:xfrm>
          <a:prstGeom prst="mathEqual">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 name="Up-Down Arrow 9"/>
          <p:cNvSpPr/>
          <p:nvPr/>
        </p:nvSpPr>
        <p:spPr>
          <a:xfrm rot="3036062">
            <a:off x="4037223" y="2510491"/>
            <a:ext cx="631611" cy="2927264"/>
          </a:xfrm>
          <a:prstGeom prst="up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t>ACTIVITIE</a:t>
            </a:r>
            <a:r>
              <a:rPr lang="en-US" dirty="0"/>
              <a:t>S</a:t>
            </a:r>
          </a:p>
        </p:txBody>
      </p:sp>
      <p:pic>
        <p:nvPicPr>
          <p:cNvPr id="11" name="The 4 Compnents">
            <a:hlinkClick r:id="" action="ppaction://media"/>
            <a:extLst>
              <a:ext uri="{FF2B5EF4-FFF2-40B4-BE49-F238E27FC236}">
                <a16:creationId xmlns:a16="http://schemas.microsoft.com/office/drawing/2014/main" id="{1E2B098A-CB16-5746-A5D7-25610188A73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934200" y="593214"/>
            <a:ext cx="812800" cy="812800"/>
          </a:xfrm>
          <a:prstGeom prst="rect">
            <a:avLst/>
          </a:prstGeom>
        </p:spPr>
      </p:pic>
    </p:spTree>
    <p:extLst>
      <p:ext uri="{BB962C8B-B14F-4D97-AF65-F5344CB8AC3E}">
        <p14:creationId xmlns:p14="http://schemas.microsoft.com/office/powerpoint/2010/main" val="2745243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65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6000" r="-6000"/>
          </a:stretch>
        </a:blip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A picture is worth a thousand words</a:t>
            </a:r>
            <a:endParaRPr lang="en-US" dirty="0"/>
          </a:p>
        </p:txBody>
      </p:sp>
      <p:sp>
        <p:nvSpPr>
          <p:cNvPr id="5" name="Date Placeholder 4"/>
          <p:cNvSpPr>
            <a:spLocks noGrp="1"/>
          </p:cNvSpPr>
          <p:nvPr>
            <p:ph type="dt" sz="half" idx="10"/>
          </p:nvPr>
        </p:nvSpPr>
        <p:spPr/>
        <p:txBody>
          <a:bodyPr/>
          <a:lstStyle/>
          <a:p>
            <a:r>
              <a:rPr lang="en-US" dirty="0"/>
              <a:t>EPICS LLC . All rights reserved.</a:t>
            </a:r>
          </a:p>
        </p:txBody>
      </p:sp>
      <p:sp>
        <p:nvSpPr>
          <p:cNvPr id="6" name="Footer Placeholder 5"/>
          <p:cNvSpPr>
            <a:spLocks noGrp="1"/>
          </p:cNvSpPr>
          <p:nvPr>
            <p:ph type="ftr" sz="quarter" idx="11"/>
          </p:nvPr>
        </p:nvSpPr>
        <p:spPr/>
        <p:txBody>
          <a:bodyPr/>
          <a:lstStyle/>
          <a:p>
            <a:r>
              <a:rPr lang="en-US" dirty="0"/>
              <a:t>Using the EPICS Program</a:t>
            </a:r>
          </a:p>
        </p:txBody>
      </p:sp>
      <p:sp>
        <p:nvSpPr>
          <p:cNvPr id="22" name="Text Placeholder 21"/>
          <p:cNvSpPr>
            <a:spLocks noGrp="1"/>
          </p:cNvSpPr>
          <p:nvPr>
            <p:ph type="body" sz="quarter" idx="13"/>
          </p:nvPr>
        </p:nvSpPr>
        <p:spPr>
          <a:xfrm>
            <a:off x="6858000" y="152400"/>
            <a:ext cx="1655064" cy="533400"/>
          </a:xfrm>
        </p:spPr>
        <p:txBody>
          <a:bodyPr/>
          <a:lstStyle/>
          <a:p>
            <a:r>
              <a:rPr lang="en-US" sz="1800" dirty="0"/>
              <a:t>Assessment</a:t>
            </a:r>
          </a:p>
        </p:txBody>
      </p:sp>
      <p:pic>
        <p:nvPicPr>
          <p:cNvPr id="2" name="A Picture is Worth...">
            <a:hlinkClick r:id="" action="ppaction://media"/>
            <a:extLst>
              <a:ext uri="{FF2B5EF4-FFF2-40B4-BE49-F238E27FC236}">
                <a16:creationId xmlns:a16="http://schemas.microsoft.com/office/drawing/2014/main" id="{B49680F5-1EC4-4042-916E-CAE86105950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5800" y="334168"/>
            <a:ext cx="812800" cy="812800"/>
          </a:xfrm>
          <a:prstGeom prst="rect">
            <a:avLst/>
          </a:prstGeom>
        </p:spPr>
      </p:pic>
    </p:spTree>
    <p:extLst>
      <p:ext uri="{BB962C8B-B14F-4D97-AF65-F5344CB8AC3E}">
        <p14:creationId xmlns:p14="http://schemas.microsoft.com/office/powerpoint/2010/main" val="3078923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Right brain</a:t>
            </a:r>
          </a:p>
        </p:txBody>
      </p:sp>
      <p:sp>
        <p:nvSpPr>
          <p:cNvPr id="3" name="Text Placeholder 2"/>
          <p:cNvSpPr>
            <a:spLocks noGrp="1"/>
          </p:cNvSpPr>
          <p:nvPr>
            <p:ph type="body" idx="1"/>
          </p:nvPr>
        </p:nvSpPr>
        <p:spPr>
          <a:xfrm>
            <a:off x="533400" y="3733800"/>
            <a:ext cx="8077200" cy="2286000"/>
          </a:xfrm>
        </p:spPr>
        <p:txBody>
          <a:bodyPr>
            <a:normAutofit fontScale="92500" lnSpcReduction="20000"/>
          </a:bodyPr>
          <a:lstStyle/>
          <a:p>
            <a:r>
              <a:rPr lang="en-US" dirty="0"/>
              <a:t>Visually engages the psyche</a:t>
            </a:r>
          </a:p>
          <a:p>
            <a:r>
              <a:rPr lang="en-US" dirty="0"/>
              <a:t>Provides motivation</a:t>
            </a:r>
          </a:p>
          <a:p>
            <a:r>
              <a:rPr lang="en-US" dirty="0"/>
              <a:t>Intentional art making</a:t>
            </a:r>
          </a:p>
          <a:p>
            <a:r>
              <a:rPr lang="en-US" dirty="0"/>
              <a:t>	</a:t>
            </a:r>
            <a:r>
              <a:rPr lang="en-US" dirty="0">
                <a:solidFill>
                  <a:srgbClr val="163898"/>
                </a:solidFill>
              </a:rPr>
              <a:t>Vision Boards</a:t>
            </a:r>
          </a:p>
          <a:p>
            <a:r>
              <a:rPr lang="en-US" dirty="0"/>
              <a:t>	</a:t>
            </a:r>
            <a:r>
              <a:rPr lang="en-US" dirty="0">
                <a:solidFill>
                  <a:srgbClr val="163898"/>
                </a:solidFill>
              </a:rPr>
              <a:t>Guided Visualizations</a:t>
            </a:r>
          </a:p>
          <a:p>
            <a:endParaRPr lang="en-US" dirty="0"/>
          </a:p>
        </p:txBody>
      </p:sp>
      <p:sp>
        <p:nvSpPr>
          <p:cNvPr id="4" name="Date Placeholder 3"/>
          <p:cNvSpPr>
            <a:spLocks noGrp="1"/>
          </p:cNvSpPr>
          <p:nvPr>
            <p:ph type="dt" sz="half" idx="10"/>
          </p:nvPr>
        </p:nvSpPr>
        <p:spPr/>
        <p:txBody>
          <a:bodyPr/>
          <a:lstStyle/>
          <a:p>
            <a:r>
              <a:rPr lang="en-US" dirty="0"/>
              <a:t>   EPICS LLC  All rights reserved.</a:t>
            </a:r>
          </a:p>
        </p:txBody>
      </p:sp>
      <p:sp>
        <p:nvSpPr>
          <p:cNvPr id="5" name="Footer Placeholder 4"/>
          <p:cNvSpPr>
            <a:spLocks noGrp="1"/>
          </p:cNvSpPr>
          <p:nvPr>
            <p:ph type="ftr" sz="quarter" idx="11"/>
          </p:nvPr>
        </p:nvSpPr>
        <p:spPr/>
        <p:txBody>
          <a:bodyPr/>
          <a:lstStyle/>
          <a:p>
            <a:r>
              <a:rPr lang="en-US" dirty="0"/>
              <a:t>Using the EPICS Program</a:t>
            </a:r>
          </a:p>
        </p:txBody>
      </p:sp>
      <p:sp>
        <p:nvSpPr>
          <p:cNvPr id="6" name="Text Placeholder 5"/>
          <p:cNvSpPr>
            <a:spLocks noGrp="1"/>
          </p:cNvSpPr>
          <p:nvPr>
            <p:ph type="body" sz="quarter" idx="13"/>
          </p:nvPr>
        </p:nvSpPr>
        <p:spPr/>
        <p:txBody>
          <a:bodyPr/>
          <a:lstStyle/>
          <a:p>
            <a:r>
              <a:rPr lang="en-US" dirty="0"/>
              <a:t>Strategy</a:t>
            </a:r>
          </a:p>
        </p:txBody>
      </p:sp>
      <p:sp>
        <p:nvSpPr>
          <p:cNvPr id="7" name="Text Placeholder 6"/>
          <p:cNvSpPr>
            <a:spLocks noGrp="1"/>
          </p:cNvSpPr>
          <p:nvPr>
            <p:ph type="body" sz="quarter" idx="14"/>
          </p:nvPr>
        </p:nvSpPr>
        <p:spPr/>
        <p:txBody>
          <a:bodyPr/>
          <a:lstStyle/>
          <a:p>
            <a:r>
              <a:rPr lang="en-US" dirty="0"/>
              <a:t>(Creative )</a:t>
            </a:r>
          </a:p>
        </p:txBody>
      </p:sp>
      <p:pic>
        <p:nvPicPr>
          <p:cNvPr id="8" name="Right Brain">
            <a:hlinkClick r:id="" action="ppaction://media"/>
            <a:extLst>
              <a:ext uri="{FF2B5EF4-FFF2-40B4-BE49-F238E27FC236}">
                <a16:creationId xmlns:a16="http://schemas.microsoft.com/office/drawing/2014/main" id="{72657613-8DE0-204E-8D3D-615EF900523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05675" y="1676400"/>
            <a:ext cx="812800" cy="812800"/>
          </a:xfrm>
          <a:prstGeom prst="rect">
            <a:avLst/>
          </a:prstGeom>
        </p:spPr>
      </p:pic>
    </p:spTree>
    <p:extLst>
      <p:ext uri="{BB962C8B-B14F-4D97-AF65-F5344CB8AC3E}">
        <p14:creationId xmlns:p14="http://schemas.microsoft.com/office/powerpoint/2010/main" val="3294573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5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Right brain</a:t>
            </a:r>
          </a:p>
        </p:txBody>
      </p:sp>
      <p:sp>
        <p:nvSpPr>
          <p:cNvPr id="4" name="Date Placeholder 3"/>
          <p:cNvSpPr>
            <a:spLocks noGrp="1"/>
          </p:cNvSpPr>
          <p:nvPr>
            <p:ph type="dt" sz="half" idx="10"/>
          </p:nvPr>
        </p:nvSpPr>
        <p:spPr/>
        <p:txBody>
          <a:bodyPr/>
          <a:lstStyle/>
          <a:p>
            <a:r>
              <a:rPr lang="en-US" dirty="0"/>
              <a:t>EPICS LLC . All rights reserved.</a:t>
            </a:r>
          </a:p>
        </p:txBody>
      </p:sp>
      <p:sp>
        <p:nvSpPr>
          <p:cNvPr id="5" name="Footer Placeholder 4"/>
          <p:cNvSpPr>
            <a:spLocks noGrp="1"/>
          </p:cNvSpPr>
          <p:nvPr>
            <p:ph type="ftr" sz="quarter" idx="11"/>
          </p:nvPr>
        </p:nvSpPr>
        <p:spPr/>
        <p:txBody>
          <a:bodyPr/>
          <a:lstStyle/>
          <a:p>
            <a:r>
              <a:rPr lang="en-US" dirty="0"/>
              <a:t>Using the EPICS Program</a:t>
            </a:r>
          </a:p>
        </p:txBody>
      </p:sp>
      <p:sp>
        <p:nvSpPr>
          <p:cNvPr id="6" name="Text Placeholder 5"/>
          <p:cNvSpPr>
            <a:spLocks noGrp="1"/>
          </p:cNvSpPr>
          <p:nvPr>
            <p:ph type="body" sz="quarter" idx="13"/>
          </p:nvPr>
        </p:nvSpPr>
        <p:spPr/>
        <p:txBody>
          <a:bodyPr/>
          <a:lstStyle/>
          <a:p>
            <a:r>
              <a:rPr lang="en-US" dirty="0"/>
              <a:t>Strategy</a:t>
            </a:r>
          </a:p>
        </p:txBody>
      </p:sp>
      <p:sp>
        <p:nvSpPr>
          <p:cNvPr id="7" name="Text Placeholder 6"/>
          <p:cNvSpPr>
            <a:spLocks noGrp="1"/>
          </p:cNvSpPr>
          <p:nvPr>
            <p:ph type="body" sz="quarter" idx="14"/>
          </p:nvPr>
        </p:nvSpPr>
        <p:spPr/>
        <p:txBody>
          <a:bodyPr/>
          <a:lstStyle/>
          <a:p>
            <a:r>
              <a:rPr lang="en-US" dirty="0"/>
              <a:t>(Creative )</a:t>
            </a:r>
          </a:p>
        </p:txBody>
      </p:sp>
      <p:pic>
        <p:nvPicPr>
          <p:cNvPr id="8" name="Picture 7" descr="career-479578_1920.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1724" y="4352817"/>
            <a:ext cx="3112851" cy="1600200"/>
          </a:xfrm>
          <a:prstGeom prst="rect">
            <a:avLst/>
          </a:prstGeom>
        </p:spPr>
      </p:pic>
      <p:pic>
        <p:nvPicPr>
          <p:cNvPr id="9" name="Picture 8" descr="sport-562154_1280.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97260" y="4330646"/>
            <a:ext cx="2265770" cy="1600200"/>
          </a:xfrm>
          <a:prstGeom prst="rect">
            <a:avLst/>
          </a:prstGeom>
        </p:spPr>
      </p:pic>
      <p:pic>
        <p:nvPicPr>
          <p:cNvPr id="11" name="Picture 10">
            <a:extLst>
              <a:ext uri="{FF2B5EF4-FFF2-40B4-BE49-F238E27FC236}">
                <a16:creationId xmlns:a16="http://schemas.microsoft.com/office/drawing/2014/main" id="{CCFEF7B5-66F7-EA40-85C3-F8D8F104327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48400" y="4248042"/>
            <a:ext cx="2711678" cy="1809750"/>
          </a:xfrm>
          <a:prstGeom prst="rect">
            <a:avLst/>
          </a:prstGeom>
        </p:spPr>
      </p:pic>
      <p:pic>
        <p:nvPicPr>
          <p:cNvPr id="12" name="Right brain imagery">
            <a:hlinkClick r:id="" action="ppaction://media"/>
            <a:extLst>
              <a:ext uri="{FF2B5EF4-FFF2-40B4-BE49-F238E27FC236}">
                <a16:creationId xmlns:a16="http://schemas.microsoft.com/office/drawing/2014/main" id="{07A7B5F1-2A18-024C-8BF6-029A10EC059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197839" y="1676400"/>
            <a:ext cx="812800" cy="812800"/>
          </a:xfrm>
          <a:prstGeom prst="rect">
            <a:avLst/>
          </a:prstGeom>
        </p:spPr>
      </p:pic>
    </p:spTree>
    <p:extLst>
      <p:ext uri="{BB962C8B-B14F-4D97-AF65-F5344CB8AC3E}">
        <p14:creationId xmlns:p14="http://schemas.microsoft.com/office/powerpoint/2010/main" val="3752758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919"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Left brain</a:t>
            </a:r>
          </a:p>
        </p:txBody>
      </p:sp>
      <p:sp>
        <p:nvSpPr>
          <p:cNvPr id="3" name="Text Placeholder 2"/>
          <p:cNvSpPr>
            <a:spLocks noGrp="1"/>
          </p:cNvSpPr>
          <p:nvPr>
            <p:ph type="body" idx="1"/>
          </p:nvPr>
        </p:nvSpPr>
        <p:spPr>
          <a:xfrm>
            <a:off x="533400" y="3733800"/>
            <a:ext cx="8077200" cy="1981200"/>
          </a:xfrm>
        </p:spPr>
        <p:txBody>
          <a:bodyPr/>
          <a:lstStyle/>
          <a:p>
            <a:r>
              <a:rPr lang="en-US" dirty="0"/>
              <a:t>Work sheets</a:t>
            </a:r>
          </a:p>
          <a:p>
            <a:r>
              <a:rPr lang="en-US" dirty="0"/>
              <a:t>Assessments</a:t>
            </a:r>
          </a:p>
          <a:p>
            <a:r>
              <a:rPr lang="en-US" dirty="0"/>
              <a:t>Career planning</a:t>
            </a:r>
          </a:p>
          <a:p>
            <a:endParaRPr lang="en-US" dirty="0"/>
          </a:p>
        </p:txBody>
      </p:sp>
      <p:sp>
        <p:nvSpPr>
          <p:cNvPr id="4" name="Date Placeholder 3"/>
          <p:cNvSpPr>
            <a:spLocks noGrp="1"/>
          </p:cNvSpPr>
          <p:nvPr>
            <p:ph type="dt" sz="half" idx="10"/>
          </p:nvPr>
        </p:nvSpPr>
        <p:spPr>
          <a:xfrm>
            <a:off x="457200" y="6492875"/>
            <a:ext cx="2667000" cy="365125"/>
          </a:xfrm>
        </p:spPr>
        <p:txBody>
          <a:bodyPr/>
          <a:lstStyle/>
          <a:p>
            <a:r>
              <a:rPr lang="en-US" dirty="0"/>
              <a:t>EPICS LLC . All rights reserved.</a:t>
            </a:r>
          </a:p>
        </p:txBody>
      </p:sp>
      <p:sp>
        <p:nvSpPr>
          <p:cNvPr id="5" name="Footer Placeholder 4"/>
          <p:cNvSpPr>
            <a:spLocks noGrp="1"/>
          </p:cNvSpPr>
          <p:nvPr>
            <p:ph type="ftr" sz="quarter" idx="11"/>
          </p:nvPr>
        </p:nvSpPr>
        <p:spPr/>
        <p:txBody>
          <a:bodyPr/>
          <a:lstStyle/>
          <a:p>
            <a:r>
              <a:rPr lang="en-US" dirty="0"/>
              <a:t>Using the EPICS Program</a:t>
            </a:r>
          </a:p>
        </p:txBody>
      </p:sp>
      <p:sp>
        <p:nvSpPr>
          <p:cNvPr id="6" name="Text Placeholder 5"/>
          <p:cNvSpPr>
            <a:spLocks noGrp="1"/>
          </p:cNvSpPr>
          <p:nvPr>
            <p:ph type="body" sz="quarter" idx="13"/>
          </p:nvPr>
        </p:nvSpPr>
        <p:spPr>
          <a:xfrm>
            <a:off x="6019800" y="228600"/>
            <a:ext cx="2505075" cy="533400"/>
          </a:xfrm>
        </p:spPr>
        <p:txBody>
          <a:bodyPr/>
          <a:lstStyle/>
          <a:p>
            <a:r>
              <a:rPr lang="en-US" dirty="0"/>
              <a:t>Strategy</a:t>
            </a:r>
          </a:p>
        </p:txBody>
      </p:sp>
      <p:sp>
        <p:nvSpPr>
          <p:cNvPr id="7" name="Text Placeholder 6"/>
          <p:cNvSpPr>
            <a:spLocks noGrp="1"/>
          </p:cNvSpPr>
          <p:nvPr>
            <p:ph type="body" sz="quarter" idx="14"/>
          </p:nvPr>
        </p:nvSpPr>
        <p:spPr>
          <a:xfrm>
            <a:off x="6019800" y="762000"/>
            <a:ext cx="2505075" cy="533400"/>
          </a:xfrm>
        </p:spPr>
        <p:txBody>
          <a:bodyPr/>
          <a:lstStyle/>
          <a:p>
            <a:r>
              <a:rPr lang="en-US" dirty="0"/>
              <a:t>(Decision making)</a:t>
            </a:r>
          </a:p>
        </p:txBody>
      </p:sp>
      <p:pic>
        <p:nvPicPr>
          <p:cNvPr id="8" name="Left brain">
            <a:hlinkClick r:id="" action="ppaction://media"/>
            <a:extLst>
              <a:ext uri="{FF2B5EF4-FFF2-40B4-BE49-F238E27FC236}">
                <a16:creationId xmlns:a16="http://schemas.microsoft.com/office/drawing/2014/main" id="{59BAA187-1E01-0348-842C-4002823E0F3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162800" y="1676400"/>
            <a:ext cx="812800" cy="812800"/>
          </a:xfrm>
          <a:prstGeom prst="rect">
            <a:avLst/>
          </a:prstGeom>
        </p:spPr>
      </p:pic>
    </p:spTree>
    <p:extLst>
      <p:ext uri="{BB962C8B-B14F-4D97-AF65-F5344CB8AC3E}">
        <p14:creationId xmlns:p14="http://schemas.microsoft.com/office/powerpoint/2010/main" val="1611784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2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Left brain</a:t>
            </a:r>
          </a:p>
        </p:txBody>
      </p:sp>
      <p:sp>
        <p:nvSpPr>
          <p:cNvPr id="3" name="Text Placeholder 2"/>
          <p:cNvSpPr>
            <a:spLocks noGrp="1"/>
          </p:cNvSpPr>
          <p:nvPr>
            <p:ph type="body" idx="1"/>
          </p:nvPr>
        </p:nvSpPr>
        <p:spPr>
          <a:xfrm>
            <a:off x="533400" y="3733800"/>
            <a:ext cx="8077200" cy="2362200"/>
          </a:xfrm>
        </p:spPr>
        <p:txBody>
          <a:bodyPr/>
          <a:lstStyle/>
          <a:p>
            <a:r>
              <a:rPr lang="en-US" dirty="0"/>
              <a:t>Examples of worksheets</a:t>
            </a:r>
          </a:p>
          <a:p>
            <a:endParaRPr lang="en-US" dirty="0"/>
          </a:p>
        </p:txBody>
      </p:sp>
      <p:sp>
        <p:nvSpPr>
          <p:cNvPr id="4" name="Date Placeholder 3"/>
          <p:cNvSpPr>
            <a:spLocks noGrp="1"/>
          </p:cNvSpPr>
          <p:nvPr>
            <p:ph type="dt" sz="half" idx="10"/>
          </p:nvPr>
        </p:nvSpPr>
        <p:spPr/>
        <p:txBody>
          <a:bodyPr/>
          <a:lstStyle/>
          <a:p>
            <a:r>
              <a:rPr lang="en-US" dirty="0"/>
              <a:t>EPICS LLC . All rights reserved.</a:t>
            </a:r>
          </a:p>
        </p:txBody>
      </p:sp>
      <p:sp>
        <p:nvSpPr>
          <p:cNvPr id="5" name="Footer Placeholder 4"/>
          <p:cNvSpPr>
            <a:spLocks noGrp="1"/>
          </p:cNvSpPr>
          <p:nvPr>
            <p:ph type="ftr" sz="quarter" idx="11"/>
          </p:nvPr>
        </p:nvSpPr>
        <p:spPr>
          <a:xfrm>
            <a:off x="3048000" y="6492875"/>
            <a:ext cx="4038600" cy="365125"/>
          </a:xfrm>
        </p:spPr>
        <p:txBody>
          <a:bodyPr/>
          <a:lstStyle/>
          <a:p>
            <a:r>
              <a:rPr lang="en-US" dirty="0"/>
              <a:t>Using the EPICS Program</a:t>
            </a:r>
          </a:p>
        </p:txBody>
      </p:sp>
      <p:sp>
        <p:nvSpPr>
          <p:cNvPr id="6" name="Text Placeholder 5"/>
          <p:cNvSpPr>
            <a:spLocks noGrp="1"/>
          </p:cNvSpPr>
          <p:nvPr>
            <p:ph type="body" sz="quarter" idx="13"/>
          </p:nvPr>
        </p:nvSpPr>
        <p:spPr/>
        <p:txBody>
          <a:bodyPr/>
          <a:lstStyle/>
          <a:p>
            <a:r>
              <a:rPr lang="en-US" dirty="0"/>
              <a:t>Strategy</a:t>
            </a:r>
          </a:p>
        </p:txBody>
      </p:sp>
      <p:sp>
        <p:nvSpPr>
          <p:cNvPr id="7" name="Text Placeholder 6"/>
          <p:cNvSpPr>
            <a:spLocks noGrp="1"/>
          </p:cNvSpPr>
          <p:nvPr>
            <p:ph type="body" sz="quarter" idx="14"/>
          </p:nvPr>
        </p:nvSpPr>
        <p:spPr/>
        <p:txBody>
          <a:bodyPr/>
          <a:lstStyle/>
          <a:p>
            <a:r>
              <a:rPr lang="en-US" dirty="0"/>
              <a:t>(Decision making)</a:t>
            </a:r>
          </a:p>
        </p:txBody>
      </p:sp>
      <p:pic>
        <p:nvPicPr>
          <p:cNvPr id="8" name="Picture 7" descr="Screen Shot 2018-06-30 at 8.41.57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400" y="4343400"/>
            <a:ext cx="1644661" cy="1524000"/>
          </a:xfrm>
          <a:prstGeom prst="rect">
            <a:avLst/>
          </a:prstGeom>
        </p:spPr>
      </p:pic>
      <p:pic>
        <p:nvPicPr>
          <p:cNvPr id="9" name="Picture 8" descr="Screen Shot 2018-06-30 at 8.43.47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00800" y="4495800"/>
            <a:ext cx="1700667" cy="1371600"/>
          </a:xfrm>
          <a:prstGeom prst="rect">
            <a:avLst/>
          </a:prstGeom>
        </p:spPr>
      </p:pic>
      <p:pic>
        <p:nvPicPr>
          <p:cNvPr id="10" name="Picture 9" descr="Screen Shot 2018-06-30 at 8.43.16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48000" y="4419600"/>
            <a:ext cx="2610453" cy="1676400"/>
          </a:xfrm>
          <a:prstGeom prst="rect">
            <a:avLst/>
          </a:prstGeom>
        </p:spPr>
      </p:pic>
      <p:pic>
        <p:nvPicPr>
          <p:cNvPr id="11" name="Left brain examples">
            <a:hlinkClick r:id="" action="ppaction://media"/>
            <a:extLst>
              <a:ext uri="{FF2B5EF4-FFF2-40B4-BE49-F238E27FC236}">
                <a16:creationId xmlns:a16="http://schemas.microsoft.com/office/drawing/2014/main" id="{0F24E5CD-6F4B-B94D-8A0C-711D1E02191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086600" y="1800763"/>
            <a:ext cx="812800" cy="812800"/>
          </a:xfrm>
          <a:prstGeom prst="rect">
            <a:avLst/>
          </a:prstGeom>
        </p:spPr>
      </p:pic>
    </p:spTree>
    <p:extLst>
      <p:ext uri="{BB962C8B-B14F-4D97-AF65-F5344CB8AC3E}">
        <p14:creationId xmlns:p14="http://schemas.microsoft.com/office/powerpoint/2010/main" val="1378169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38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our Decisions by Verne Harnish">
  <a:themeElements>
    <a:clrScheme name="Four Decisions">
      <a:dk1>
        <a:sysClr val="windowText" lastClr="000000"/>
      </a:dk1>
      <a:lt1>
        <a:sysClr val="window" lastClr="FFFFFF"/>
      </a:lt1>
      <a:dk2>
        <a:srgbClr val="0C0D0D"/>
      </a:dk2>
      <a:lt2>
        <a:srgbClr val="EAEAEA"/>
      </a:lt2>
      <a:accent1>
        <a:srgbClr val="DA8C2B"/>
      </a:accent1>
      <a:accent2>
        <a:srgbClr val="5A8A98"/>
      </a:accent2>
      <a:accent3>
        <a:srgbClr val="6D4D26"/>
      </a:accent3>
      <a:accent4>
        <a:srgbClr val="99CC00"/>
      </a:accent4>
      <a:accent5>
        <a:srgbClr val="800080"/>
      </a:accent5>
      <a:accent6>
        <a:srgbClr val="F4DA12"/>
      </a:accent6>
      <a:hlink>
        <a:srgbClr val="F4DA12"/>
      </a:hlink>
      <a:folHlink>
        <a:srgbClr val="800080"/>
      </a:folHlink>
    </a:clrScheme>
    <a:fontScheme name="Four Decisions">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Four Decision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635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stretch/>
        </a:blipFill>
      </a:bgFillStyleLst>
    </a:fmtScheme>
  </a:themeElements>
  <a:objectDefaults/>
  <a:extraClrSchemeLst/>
</a:theme>
</file>

<file path=ppt/theme/theme2.xml><?xml version="1.0" encoding="utf-8"?>
<a:theme xmlns:a="http://schemas.openxmlformats.org/drawingml/2006/main" name="Office Theme">
  <a:themeElements>
    <a:clrScheme name="New_VerneHarnish">
      <a:dk1>
        <a:sysClr val="windowText" lastClr="000000"/>
      </a:dk1>
      <a:lt1>
        <a:sysClr val="window" lastClr="FFFFFF"/>
      </a:lt1>
      <a:dk2>
        <a:srgbClr val="0C0D0D"/>
      </a:dk2>
      <a:lt2>
        <a:srgbClr val="EAEAEA"/>
      </a:lt2>
      <a:accent1>
        <a:srgbClr val="DA8C2B"/>
      </a:accent1>
      <a:accent2>
        <a:srgbClr val="5A8A98"/>
      </a:accent2>
      <a:accent3>
        <a:srgbClr val="6D4D26"/>
      </a:accent3>
      <a:accent4>
        <a:srgbClr val="99CC00"/>
      </a:accent4>
      <a:accent5>
        <a:srgbClr val="800080"/>
      </a:accent5>
      <a:accent6>
        <a:srgbClr val="F4DA12"/>
      </a:accent6>
      <a:hlink>
        <a:srgbClr val="F4DA12"/>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NEW_VerneHarnish">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635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New_VerneHarnish">
      <a:dk1>
        <a:sysClr val="windowText" lastClr="000000"/>
      </a:dk1>
      <a:lt1>
        <a:sysClr val="window" lastClr="FFFFFF"/>
      </a:lt1>
      <a:dk2>
        <a:srgbClr val="0C0D0D"/>
      </a:dk2>
      <a:lt2>
        <a:srgbClr val="EAEAEA"/>
      </a:lt2>
      <a:accent1>
        <a:srgbClr val="DA8C2B"/>
      </a:accent1>
      <a:accent2>
        <a:srgbClr val="5A8A98"/>
      </a:accent2>
      <a:accent3>
        <a:srgbClr val="6D4D26"/>
      </a:accent3>
      <a:accent4>
        <a:srgbClr val="99CC00"/>
      </a:accent4>
      <a:accent5>
        <a:srgbClr val="800080"/>
      </a:accent5>
      <a:accent6>
        <a:srgbClr val="F4DA12"/>
      </a:accent6>
      <a:hlink>
        <a:srgbClr val="F4DA12"/>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NEW_VerneHarnish">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635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Four Decisions by Verne Harnish.potx</Template>
  <TotalTime>29966</TotalTime>
  <Words>1340</Words>
  <Application>Microsoft Macintosh PowerPoint</Application>
  <PresentationFormat>On-screen Show (4:3)</PresentationFormat>
  <Paragraphs>152</Paragraphs>
  <Slides>14</Slides>
  <Notes>14</Notes>
  <HiddenSlides>0</HiddenSlides>
  <MMClips>12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ＭＳ Ｐゴシック</vt:lpstr>
      <vt:lpstr>Arial</vt:lpstr>
      <vt:lpstr>Mangal</vt:lpstr>
      <vt:lpstr>Four Decisions by Verne Harnish</vt:lpstr>
      <vt:lpstr>The 4 Components of EPICS in Career Decision making</vt:lpstr>
      <vt:lpstr>The Holland Themes</vt:lpstr>
      <vt:lpstr>EPICS assessment</vt:lpstr>
      <vt:lpstr>The 4 Components</vt:lpstr>
      <vt:lpstr>A picture is worth a thousand words</vt:lpstr>
      <vt:lpstr>Right brain</vt:lpstr>
      <vt:lpstr>Right brain</vt:lpstr>
      <vt:lpstr>Left brain</vt:lpstr>
      <vt:lpstr>Left brain</vt:lpstr>
      <vt:lpstr>Explanation of results and work sheets </vt:lpstr>
      <vt:lpstr>How to make a  vision board</vt:lpstr>
      <vt:lpstr>        Additional videos… There are videos that briefly describe each of the six themes as to personality and environment on www.epicscareer.com   </vt:lpstr>
      <vt:lpstr>  Help the participant understand why values, and work conditions are so important to a meaningful and successful work life.  Keep it simple.</vt:lpstr>
      <vt:lpstr>  Email: Karen Anderson karen@epicscareer.com </vt:lpstr>
    </vt:vector>
  </TitlesOfParts>
  <Manager/>
  <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4 Decisions Driving Growth</dc:title>
  <dc:subject/>
  <dc:creator/>
  <cp:keywords/>
  <dc:description/>
  <cp:lastModifiedBy>Karen E Anderson</cp:lastModifiedBy>
  <cp:revision>112</cp:revision>
  <dcterms:created xsi:type="dcterms:W3CDTF">2010-05-17T01:03:36Z</dcterms:created>
  <dcterms:modified xsi:type="dcterms:W3CDTF">2018-10-03T20:34:19Z</dcterms:modified>
  <cp:category/>
</cp:coreProperties>
</file>