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0" r:id="rId2"/>
    <p:sldId id="292" r:id="rId3"/>
    <p:sldId id="269" r:id="rId4"/>
    <p:sldId id="293" r:id="rId5"/>
    <p:sldId id="272" r:id="rId6"/>
    <p:sldId id="273" r:id="rId7"/>
    <p:sldId id="294" r:id="rId8"/>
    <p:sldId id="289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6" autoAdjust="0"/>
    <p:restoredTop sz="88028" autoAdjust="0"/>
  </p:normalViewPr>
  <p:slideViewPr>
    <p:cSldViewPr snapToGrid="0">
      <p:cViewPr varScale="1">
        <p:scale>
          <a:sx n="128" d="100"/>
          <a:sy n="128" d="100"/>
        </p:scale>
        <p:origin x="-952" y="-112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png"/><Relationship Id="rId1" Type="http://schemas.openxmlformats.org/officeDocument/2006/relationships/image" Target="../media/image11.png"/><Relationship Id="rId2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10.jpg"/><Relationship Id="rId3" Type="http://schemas.openxmlformats.org/officeDocument/2006/relationships/image" Target="../media/image9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2.jpeg"/><Relationship Id="rId5" Type="http://schemas.openxmlformats.org/officeDocument/2006/relationships/image" Target="../media/image15.png"/><Relationship Id="rId1" Type="http://schemas.openxmlformats.org/officeDocument/2006/relationships/image" Target="../media/image11.png"/><Relationship Id="rId2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F8FD9C-4F09-4E58-854E-6B5F7A28A320}" type="doc">
      <dgm:prSet loTypeId="urn:microsoft.com/office/officeart/2008/layout/HexagonCluster#2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FE369F-28A2-4F26-B0C3-971927773D88}">
      <dgm:prSet phldrT="[Text]" custT="1"/>
      <dgm:spPr/>
      <dgm:t>
        <a:bodyPr/>
        <a:lstStyle/>
        <a:p>
          <a:r>
            <a:rPr lang="en-US" sz="1400" b="1" dirty="0" smtClean="0"/>
            <a:t>Past Experience</a:t>
          </a:r>
          <a:endParaRPr lang="en-US" sz="1400" b="1" dirty="0"/>
        </a:p>
      </dgm:t>
    </dgm:pt>
    <dgm:pt modelId="{EBD68B7A-218E-4EE1-9519-F1765F021E4F}" type="parTrans" cxnId="{8C96EBF1-FBC6-4B76-AEAD-7A5ECE176469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02FAF93-4876-4C82-8DD9-A554BCF45971}" type="sibTrans" cxnId="{8C96EBF1-FBC6-4B76-AEAD-7A5ECE17646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en-US" sz="2000" b="1">
            <a:solidFill>
              <a:schemeClr val="bg1"/>
            </a:solidFill>
          </a:endParaRPr>
        </a:p>
      </dgm:t>
      <dgm:extLst/>
    </dgm:pt>
    <dgm:pt modelId="{5E4B83E0-9483-45BA-9FA1-3CF9FE054C79}">
      <dgm:prSet custT="1"/>
      <dgm:spPr/>
      <dgm:t>
        <a:bodyPr/>
        <a:lstStyle/>
        <a:p>
          <a:r>
            <a:rPr lang="en-US" sz="1400" b="1" dirty="0" smtClean="0"/>
            <a:t>Emotional Links</a:t>
          </a:r>
          <a:endParaRPr lang="en-US" sz="1400" b="1" dirty="0"/>
        </a:p>
      </dgm:t>
    </dgm:pt>
    <dgm:pt modelId="{53C50331-57D0-4219-9E66-DE2FD128363C}" type="parTrans" cxnId="{1C1B2CB1-3031-420E-ADAA-204F42D7D370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9F33D880-D8C2-4FE5-9DA0-47BB5596F1F0}" type="sibTrans" cxnId="{1C1B2CB1-3031-420E-ADAA-204F42D7D370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 sz="2000" b="1">
            <a:solidFill>
              <a:schemeClr val="bg1"/>
            </a:solidFill>
          </a:endParaRPr>
        </a:p>
      </dgm:t>
      <dgm:extLst/>
    </dgm:pt>
    <dgm:pt modelId="{34833695-1BE5-4D52-97B3-671D54877F44}">
      <dgm:prSet custT="1"/>
      <dgm:spPr/>
      <dgm:t>
        <a:bodyPr/>
        <a:lstStyle/>
        <a:p>
          <a:r>
            <a:rPr lang="en-US" sz="1400" b="1" dirty="0" smtClean="0"/>
            <a:t>Likes &amp; Dislikes</a:t>
          </a:r>
          <a:endParaRPr lang="en-US" sz="1400" b="1" dirty="0"/>
        </a:p>
      </dgm:t>
    </dgm:pt>
    <dgm:pt modelId="{FF964D96-DF34-4262-A6AE-FC584AC7063B}" type="sibTrans" cxnId="{B4D4B90E-4CDF-4A3F-AA5C-31B1021325A5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en-US"/>
        </a:p>
      </dgm:t>
      <dgm:extLst/>
    </dgm:pt>
    <dgm:pt modelId="{89928937-0B5A-404B-86C6-772EF6DE1047}" type="parTrans" cxnId="{B4D4B90E-4CDF-4A3F-AA5C-31B1021325A5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E6B3DAC9-1E00-4E29-9730-E4ED75F5E7AD}" type="pres">
      <dgm:prSet presAssocID="{83F8FD9C-4F09-4E58-854E-6B5F7A28A32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C677F6B7-6BA2-43A3-98A9-2FEBF912A790}" type="pres">
      <dgm:prSet presAssocID="{79FE369F-28A2-4F26-B0C3-971927773D88}" presName="text_1" presStyleCnt="0"/>
      <dgm:spPr/>
      <dgm:t>
        <a:bodyPr/>
        <a:lstStyle/>
        <a:p>
          <a:endParaRPr lang="en-US"/>
        </a:p>
      </dgm:t>
    </dgm:pt>
    <dgm:pt modelId="{0BB15BAD-3DA1-4321-B57B-C01D254B7763}" type="pres">
      <dgm:prSet presAssocID="{79FE369F-28A2-4F26-B0C3-971927773D88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9E6300-6EDC-4BCB-9F99-E6549830DA24}" type="pres">
      <dgm:prSet presAssocID="{79FE369F-28A2-4F26-B0C3-971927773D88}" presName="text_accent_1" presStyleCnt="0"/>
      <dgm:spPr/>
      <dgm:t>
        <a:bodyPr/>
        <a:lstStyle/>
        <a:p>
          <a:endParaRPr lang="en-US"/>
        </a:p>
      </dgm:t>
    </dgm:pt>
    <dgm:pt modelId="{584C5D24-5D81-4037-A746-F35CBCF226AB}" type="pres">
      <dgm:prSet presAssocID="{79FE369F-28A2-4F26-B0C3-971927773D88}" presName="accentRepeatNode" presStyleLbl="solidAlignAcc1" presStyleIdx="0" presStyleCnt="6"/>
      <dgm:spPr/>
      <dgm:t>
        <a:bodyPr/>
        <a:lstStyle/>
        <a:p>
          <a:endParaRPr lang="en-US"/>
        </a:p>
      </dgm:t>
    </dgm:pt>
    <dgm:pt modelId="{3C43E06A-AD44-4DEE-B00D-F3E4645958A8}" type="pres">
      <dgm:prSet presAssocID="{F02FAF93-4876-4C82-8DD9-A554BCF45971}" presName="image_1" presStyleCnt="0"/>
      <dgm:spPr/>
      <dgm:t>
        <a:bodyPr/>
        <a:lstStyle/>
        <a:p>
          <a:endParaRPr lang="en-US"/>
        </a:p>
      </dgm:t>
    </dgm:pt>
    <dgm:pt modelId="{E1708757-DE70-4B37-9EB6-DEC398CBBEAC}" type="pres">
      <dgm:prSet presAssocID="{F02FAF93-4876-4C82-8DD9-A554BCF45971}" presName="imageRepeatNode" presStyleLbl="dkBgShp" presStyleIdx="0" presStyleCnt="3"/>
      <dgm:spPr/>
      <dgm:t>
        <a:bodyPr/>
        <a:lstStyle/>
        <a:p>
          <a:endParaRPr lang="en-US"/>
        </a:p>
      </dgm:t>
    </dgm:pt>
    <dgm:pt modelId="{7CF64622-DCF8-4F70-B5CE-2D7337BE7DA6}" type="pres">
      <dgm:prSet presAssocID="{F02FAF93-4876-4C82-8DD9-A554BCF45971}" presName="image_accent_1" presStyleCnt="0"/>
      <dgm:spPr/>
      <dgm:t>
        <a:bodyPr/>
        <a:lstStyle/>
        <a:p>
          <a:endParaRPr lang="en-US"/>
        </a:p>
      </dgm:t>
    </dgm:pt>
    <dgm:pt modelId="{AA19FC18-8315-40F8-BEE8-AAAA9EF02972}" type="pres">
      <dgm:prSet presAssocID="{F02FAF93-4876-4C82-8DD9-A554BCF45971}" presName="accentRepeatNode" presStyleLbl="solidAlignAcc1" presStyleIdx="1" presStyleCnt="6"/>
      <dgm:spPr/>
      <dgm:t>
        <a:bodyPr/>
        <a:lstStyle/>
        <a:p>
          <a:endParaRPr lang="en-US"/>
        </a:p>
      </dgm:t>
    </dgm:pt>
    <dgm:pt modelId="{03EA447C-4A9E-4F08-8F88-95E53740EC03}" type="pres">
      <dgm:prSet presAssocID="{34833695-1BE5-4D52-97B3-671D54877F44}" presName="text_2" presStyleCnt="0"/>
      <dgm:spPr/>
      <dgm:t>
        <a:bodyPr/>
        <a:lstStyle/>
        <a:p>
          <a:endParaRPr lang="en-US"/>
        </a:p>
      </dgm:t>
    </dgm:pt>
    <dgm:pt modelId="{D55B92B7-E9DB-43E7-8405-BF7FEE3EE02C}" type="pres">
      <dgm:prSet presAssocID="{34833695-1BE5-4D52-97B3-671D54877F44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58106-B7AD-4E42-950E-22A7D50A9642}" type="pres">
      <dgm:prSet presAssocID="{34833695-1BE5-4D52-97B3-671D54877F44}" presName="text_accent_2" presStyleCnt="0"/>
      <dgm:spPr/>
      <dgm:t>
        <a:bodyPr/>
        <a:lstStyle/>
        <a:p>
          <a:endParaRPr lang="en-US"/>
        </a:p>
      </dgm:t>
    </dgm:pt>
    <dgm:pt modelId="{103DF2B9-C962-4A4C-BA7C-DD120D10DD0B}" type="pres">
      <dgm:prSet presAssocID="{34833695-1BE5-4D52-97B3-671D54877F44}" presName="accentRepeatNode" presStyleLbl="solidAlignAcc1" presStyleIdx="2" presStyleCnt="6"/>
      <dgm:spPr/>
      <dgm:t>
        <a:bodyPr/>
        <a:lstStyle/>
        <a:p>
          <a:endParaRPr lang="en-US"/>
        </a:p>
      </dgm:t>
    </dgm:pt>
    <dgm:pt modelId="{A2D593CE-8A6D-4151-857F-6B91B5444935}" type="pres">
      <dgm:prSet presAssocID="{FF964D96-DF34-4262-A6AE-FC584AC7063B}" presName="image_2" presStyleCnt="0"/>
      <dgm:spPr/>
      <dgm:t>
        <a:bodyPr/>
        <a:lstStyle/>
        <a:p>
          <a:endParaRPr lang="en-US"/>
        </a:p>
      </dgm:t>
    </dgm:pt>
    <dgm:pt modelId="{B4B3A077-E145-4C30-A9F6-F29FC997785C}" type="pres">
      <dgm:prSet presAssocID="{FF964D96-DF34-4262-A6AE-FC584AC7063B}" presName="imageRepeatNode" presStyleLbl="dkBgShp" presStyleIdx="1" presStyleCnt="3"/>
      <dgm:spPr/>
      <dgm:t>
        <a:bodyPr/>
        <a:lstStyle/>
        <a:p>
          <a:endParaRPr lang="en-US"/>
        </a:p>
      </dgm:t>
    </dgm:pt>
    <dgm:pt modelId="{654BF6C6-239B-410E-BD35-7F7B6E4E46AA}" type="pres">
      <dgm:prSet presAssocID="{FF964D96-DF34-4262-A6AE-FC584AC7063B}" presName="image_accent_2" presStyleCnt="0"/>
      <dgm:spPr/>
      <dgm:t>
        <a:bodyPr/>
        <a:lstStyle/>
        <a:p>
          <a:endParaRPr lang="en-US"/>
        </a:p>
      </dgm:t>
    </dgm:pt>
    <dgm:pt modelId="{61DC5249-9D1B-4E9A-A4A4-06611A8E8F05}" type="pres">
      <dgm:prSet presAssocID="{FF964D96-DF34-4262-A6AE-FC584AC7063B}" presName="accentRepeatNode" presStyleLbl="solidAlignAcc1" presStyleIdx="3" presStyleCnt="6"/>
      <dgm:spPr/>
      <dgm:t>
        <a:bodyPr/>
        <a:lstStyle/>
        <a:p>
          <a:endParaRPr lang="en-US"/>
        </a:p>
      </dgm:t>
    </dgm:pt>
    <dgm:pt modelId="{284C136E-05AE-4EB9-8F64-BAC0CC92EC72}" type="pres">
      <dgm:prSet presAssocID="{5E4B83E0-9483-45BA-9FA1-3CF9FE054C79}" presName="text_3" presStyleCnt="0"/>
      <dgm:spPr/>
      <dgm:t>
        <a:bodyPr/>
        <a:lstStyle/>
        <a:p>
          <a:endParaRPr lang="en-US"/>
        </a:p>
      </dgm:t>
    </dgm:pt>
    <dgm:pt modelId="{D4E55C3E-DA64-4FED-B544-C725E7777C2C}" type="pres">
      <dgm:prSet presAssocID="{5E4B83E0-9483-45BA-9FA1-3CF9FE054C79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5BC992-8F5A-411D-966C-EDE58D520A08}" type="pres">
      <dgm:prSet presAssocID="{5E4B83E0-9483-45BA-9FA1-3CF9FE054C79}" presName="text_accent_3" presStyleCnt="0"/>
      <dgm:spPr/>
      <dgm:t>
        <a:bodyPr/>
        <a:lstStyle/>
        <a:p>
          <a:endParaRPr lang="en-US"/>
        </a:p>
      </dgm:t>
    </dgm:pt>
    <dgm:pt modelId="{82F0CFBC-11F9-4068-A384-45941CFD7D11}" type="pres">
      <dgm:prSet presAssocID="{5E4B83E0-9483-45BA-9FA1-3CF9FE054C79}" presName="accentRepeatNode" presStyleLbl="solidAlignAcc1" presStyleIdx="4" presStyleCnt="6"/>
      <dgm:spPr/>
      <dgm:t>
        <a:bodyPr/>
        <a:lstStyle/>
        <a:p>
          <a:endParaRPr lang="en-US"/>
        </a:p>
      </dgm:t>
    </dgm:pt>
    <dgm:pt modelId="{3D7FD453-A70C-449F-AD60-2A138ABD9BCD}" type="pres">
      <dgm:prSet presAssocID="{9F33D880-D8C2-4FE5-9DA0-47BB5596F1F0}" presName="image_3" presStyleCnt="0"/>
      <dgm:spPr/>
      <dgm:t>
        <a:bodyPr/>
        <a:lstStyle/>
        <a:p>
          <a:endParaRPr lang="en-US"/>
        </a:p>
      </dgm:t>
    </dgm:pt>
    <dgm:pt modelId="{44528502-DA5D-402C-A1CB-2E5CBECD4FBB}" type="pres">
      <dgm:prSet presAssocID="{9F33D880-D8C2-4FE5-9DA0-47BB5596F1F0}" presName="imageRepeatNode" presStyleLbl="dkBgShp" presStyleIdx="2" presStyleCnt="3"/>
      <dgm:spPr/>
      <dgm:t>
        <a:bodyPr/>
        <a:lstStyle/>
        <a:p>
          <a:endParaRPr lang="en-US"/>
        </a:p>
      </dgm:t>
    </dgm:pt>
    <dgm:pt modelId="{51E24A65-63A3-4DE8-920D-1F94DEA6C7BC}" type="pres">
      <dgm:prSet presAssocID="{9F33D880-D8C2-4FE5-9DA0-47BB5596F1F0}" presName="image_accent_3" presStyleCnt="0"/>
      <dgm:spPr/>
      <dgm:t>
        <a:bodyPr/>
        <a:lstStyle/>
        <a:p>
          <a:endParaRPr lang="en-US"/>
        </a:p>
      </dgm:t>
    </dgm:pt>
    <dgm:pt modelId="{7DF9A753-D2AC-46FE-8745-C55799C1B143}" type="pres">
      <dgm:prSet presAssocID="{9F33D880-D8C2-4FE5-9DA0-47BB5596F1F0}" presName="accentRepeatNode" presStyleLbl="solidAlignAcc1" presStyleIdx="5" presStyleCnt="6"/>
      <dgm:spPr/>
      <dgm:t>
        <a:bodyPr/>
        <a:lstStyle/>
        <a:p>
          <a:endParaRPr lang="en-US"/>
        </a:p>
      </dgm:t>
    </dgm:pt>
  </dgm:ptLst>
  <dgm:cxnLst>
    <dgm:cxn modelId="{F1D15B9F-85AC-4FFE-888A-1760F454B2C7}" type="presOf" srcId="{34833695-1BE5-4D52-97B3-671D54877F44}" destId="{D55B92B7-E9DB-43E7-8405-BF7FEE3EE02C}" srcOrd="0" destOrd="0" presId="urn:microsoft.com/office/officeart/2008/layout/HexagonCluster#2"/>
    <dgm:cxn modelId="{22E06745-4F89-499E-ADB2-9D375867D71A}" type="presOf" srcId="{83F8FD9C-4F09-4E58-854E-6B5F7A28A320}" destId="{E6B3DAC9-1E00-4E29-9730-E4ED75F5E7AD}" srcOrd="0" destOrd="0" presId="urn:microsoft.com/office/officeart/2008/layout/HexagonCluster#2"/>
    <dgm:cxn modelId="{1C1B2CB1-3031-420E-ADAA-204F42D7D370}" srcId="{83F8FD9C-4F09-4E58-854E-6B5F7A28A320}" destId="{5E4B83E0-9483-45BA-9FA1-3CF9FE054C79}" srcOrd="2" destOrd="0" parTransId="{53C50331-57D0-4219-9E66-DE2FD128363C}" sibTransId="{9F33D880-D8C2-4FE5-9DA0-47BB5596F1F0}"/>
    <dgm:cxn modelId="{2089AA6C-707D-4C1D-ADCD-E2DE639E0CDF}" type="presOf" srcId="{79FE369F-28A2-4F26-B0C3-971927773D88}" destId="{0BB15BAD-3DA1-4321-B57B-C01D254B7763}" srcOrd="0" destOrd="0" presId="urn:microsoft.com/office/officeart/2008/layout/HexagonCluster#2"/>
    <dgm:cxn modelId="{3BEFC73F-158C-478B-92D0-7D592842AE2F}" type="presOf" srcId="{9F33D880-D8C2-4FE5-9DA0-47BB5596F1F0}" destId="{44528502-DA5D-402C-A1CB-2E5CBECD4FBB}" srcOrd="0" destOrd="0" presId="urn:microsoft.com/office/officeart/2008/layout/HexagonCluster#2"/>
    <dgm:cxn modelId="{323019C5-DC1A-4FB1-94FF-AD1051AF1425}" type="presOf" srcId="{FF964D96-DF34-4262-A6AE-FC584AC7063B}" destId="{B4B3A077-E145-4C30-A9F6-F29FC997785C}" srcOrd="0" destOrd="0" presId="urn:microsoft.com/office/officeart/2008/layout/HexagonCluster#2"/>
    <dgm:cxn modelId="{8C96EBF1-FBC6-4B76-AEAD-7A5ECE176469}" srcId="{83F8FD9C-4F09-4E58-854E-6B5F7A28A320}" destId="{79FE369F-28A2-4F26-B0C3-971927773D88}" srcOrd="0" destOrd="0" parTransId="{EBD68B7A-218E-4EE1-9519-F1765F021E4F}" sibTransId="{F02FAF93-4876-4C82-8DD9-A554BCF45971}"/>
    <dgm:cxn modelId="{DA099CCB-B5C5-4253-8D00-2C7C2ED4CDEE}" type="presOf" srcId="{5E4B83E0-9483-45BA-9FA1-3CF9FE054C79}" destId="{D4E55C3E-DA64-4FED-B544-C725E7777C2C}" srcOrd="0" destOrd="0" presId="urn:microsoft.com/office/officeart/2008/layout/HexagonCluster#2"/>
    <dgm:cxn modelId="{F482D2FE-479F-41D5-9A8B-81F21A94B6FA}" type="presOf" srcId="{F02FAF93-4876-4C82-8DD9-A554BCF45971}" destId="{E1708757-DE70-4B37-9EB6-DEC398CBBEAC}" srcOrd="0" destOrd="0" presId="urn:microsoft.com/office/officeart/2008/layout/HexagonCluster#2"/>
    <dgm:cxn modelId="{B4D4B90E-4CDF-4A3F-AA5C-31B1021325A5}" srcId="{83F8FD9C-4F09-4E58-854E-6B5F7A28A320}" destId="{34833695-1BE5-4D52-97B3-671D54877F44}" srcOrd="1" destOrd="0" parTransId="{89928937-0B5A-404B-86C6-772EF6DE1047}" sibTransId="{FF964D96-DF34-4262-A6AE-FC584AC7063B}"/>
    <dgm:cxn modelId="{D085BBAD-066A-4F64-AEB2-2840EFBE11FD}" type="presParOf" srcId="{E6B3DAC9-1E00-4E29-9730-E4ED75F5E7AD}" destId="{C677F6B7-6BA2-43A3-98A9-2FEBF912A790}" srcOrd="0" destOrd="0" presId="urn:microsoft.com/office/officeart/2008/layout/HexagonCluster#2"/>
    <dgm:cxn modelId="{63DBB9B7-9F01-4F94-B227-B912B125BABF}" type="presParOf" srcId="{C677F6B7-6BA2-43A3-98A9-2FEBF912A790}" destId="{0BB15BAD-3DA1-4321-B57B-C01D254B7763}" srcOrd="0" destOrd="0" presId="urn:microsoft.com/office/officeart/2008/layout/HexagonCluster#2"/>
    <dgm:cxn modelId="{2C899FAE-F9A2-4656-B59C-F57214D3B73C}" type="presParOf" srcId="{E6B3DAC9-1E00-4E29-9730-E4ED75F5E7AD}" destId="{EE9E6300-6EDC-4BCB-9F99-E6549830DA24}" srcOrd="1" destOrd="0" presId="urn:microsoft.com/office/officeart/2008/layout/HexagonCluster#2"/>
    <dgm:cxn modelId="{BB22BCC3-2F41-4612-BAC1-8917C88CD1F1}" type="presParOf" srcId="{EE9E6300-6EDC-4BCB-9F99-E6549830DA24}" destId="{584C5D24-5D81-4037-A746-F35CBCF226AB}" srcOrd="0" destOrd="0" presId="urn:microsoft.com/office/officeart/2008/layout/HexagonCluster#2"/>
    <dgm:cxn modelId="{B8AD0FDC-20D4-4F6B-937F-3230733838A0}" type="presParOf" srcId="{E6B3DAC9-1E00-4E29-9730-E4ED75F5E7AD}" destId="{3C43E06A-AD44-4DEE-B00D-F3E4645958A8}" srcOrd="2" destOrd="0" presId="urn:microsoft.com/office/officeart/2008/layout/HexagonCluster#2"/>
    <dgm:cxn modelId="{D98CC939-08D6-4CAF-970B-6E107242EDF3}" type="presParOf" srcId="{3C43E06A-AD44-4DEE-B00D-F3E4645958A8}" destId="{E1708757-DE70-4B37-9EB6-DEC398CBBEAC}" srcOrd="0" destOrd="0" presId="urn:microsoft.com/office/officeart/2008/layout/HexagonCluster#2"/>
    <dgm:cxn modelId="{0BC90677-05DB-4D55-819E-FEE3FFB74129}" type="presParOf" srcId="{E6B3DAC9-1E00-4E29-9730-E4ED75F5E7AD}" destId="{7CF64622-DCF8-4F70-B5CE-2D7337BE7DA6}" srcOrd="3" destOrd="0" presId="urn:microsoft.com/office/officeart/2008/layout/HexagonCluster#2"/>
    <dgm:cxn modelId="{D25EFF2A-56B0-4F38-BBC7-2018E30637BD}" type="presParOf" srcId="{7CF64622-DCF8-4F70-B5CE-2D7337BE7DA6}" destId="{AA19FC18-8315-40F8-BEE8-AAAA9EF02972}" srcOrd="0" destOrd="0" presId="urn:microsoft.com/office/officeart/2008/layout/HexagonCluster#2"/>
    <dgm:cxn modelId="{B6EC135F-DD6A-4953-8090-68E19951F287}" type="presParOf" srcId="{E6B3DAC9-1E00-4E29-9730-E4ED75F5E7AD}" destId="{03EA447C-4A9E-4F08-8F88-95E53740EC03}" srcOrd="4" destOrd="0" presId="urn:microsoft.com/office/officeart/2008/layout/HexagonCluster#2"/>
    <dgm:cxn modelId="{3837DF0F-616A-4342-8A27-D1F6E5F41822}" type="presParOf" srcId="{03EA447C-4A9E-4F08-8F88-95E53740EC03}" destId="{D55B92B7-E9DB-43E7-8405-BF7FEE3EE02C}" srcOrd="0" destOrd="0" presId="urn:microsoft.com/office/officeart/2008/layout/HexagonCluster#2"/>
    <dgm:cxn modelId="{4306F9B9-4A1B-4A88-A68C-AC9BF9415900}" type="presParOf" srcId="{E6B3DAC9-1E00-4E29-9730-E4ED75F5E7AD}" destId="{03558106-B7AD-4E42-950E-22A7D50A9642}" srcOrd="5" destOrd="0" presId="urn:microsoft.com/office/officeart/2008/layout/HexagonCluster#2"/>
    <dgm:cxn modelId="{B9202FC2-09F6-40C2-B0B9-5216BF176F58}" type="presParOf" srcId="{03558106-B7AD-4E42-950E-22A7D50A9642}" destId="{103DF2B9-C962-4A4C-BA7C-DD120D10DD0B}" srcOrd="0" destOrd="0" presId="urn:microsoft.com/office/officeart/2008/layout/HexagonCluster#2"/>
    <dgm:cxn modelId="{FB9212B0-DB6D-4A36-9BCD-41131E260695}" type="presParOf" srcId="{E6B3DAC9-1E00-4E29-9730-E4ED75F5E7AD}" destId="{A2D593CE-8A6D-4151-857F-6B91B5444935}" srcOrd="6" destOrd="0" presId="urn:microsoft.com/office/officeart/2008/layout/HexagonCluster#2"/>
    <dgm:cxn modelId="{E30BFC5B-146A-4719-9C20-41CD0FF1A3D9}" type="presParOf" srcId="{A2D593CE-8A6D-4151-857F-6B91B5444935}" destId="{B4B3A077-E145-4C30-A9F6-F29FC997785C}" srcOrd="0" destOrd="0" presId="urn:microsoft.com/office/officeart/2008/layout/HexagonCluster#2"/>
    <dgm:cxn modelId="{36DA5353-671B-4CF0-95C0-9558FDE86870}" type="presParOf" srcId="{E6B3DAC9-1E00-4E29-9730-E4ED75F5E7AD}" destId="{654BF6C6-239B-410E-BD35-7F7B6E4E46AA}" srcOrd="7" destOrd="0" presId="urn:microsoft.com/office/officeart/2008/layout/HexagonCluster#2"/>
    <dgm:cxn modelId="{80FCF495-565E-4DC8-9D49-EC29971220F9}" type="presParOf" srcId="{654BF6C6-239B-410E-BD35-7F7B6E4E46AA}" destId="{61DC5249-9D1B-4E9A-A4A4-06611A8E8F05}" srcOrd="0" destOrd="0" presId="urn:microsoft.com/office/officeart/2008/layout/HexagonCluster#2"/>
    <dgm:cxn modelId="{A3017219-71D3-4EF1-BDD1-5BE56984FDF2}" type="presParOf" srcId="{E6B3DAC9-1E00-4E29-9730-E4ED75F5E7AD}" destId="{284C136E-05AE-4EB9-8F64-BAC0CC92EC72}" srcOrd="8" destOrd="0" presId="urn:microsoft.com/office/officeart/2008/layout/HexagonCluster#2"/>
    <dgm:cxn modelId="{27606608-314C-4B35-B055-8F96295AF366}" type="presParOf" srcId="{284C136E-05AE-4EB9-8F64-BAC0CC92EC72}" destId="{D4E55C3E-DA64-4FED-B544-C725E7777C2C}" srcOrd="0" destOrd="0" presId="urn:microsoft.com/office/officeart/2008/layout/HexagonCluster#2"/>
    <dgm:cxn modelId="{8E029131-602A-4C5B-9713-5CB84F0A8294}" type="presParOf" srcId="{E6B3DAC9-1E00-4E29-9730-E4ED75F5E7AD}" destId="{E05BC992-8F5A-411D-966C-EDE58D520A08}" srcOrd="9" destOrd="0" presId="urn:microsoft.com/office/officeart/2008/layout/HexagonCluster#2"/>
    <dgm:cxn modelId="{BDEB4B75-C7ED-43EB-BF76-3FA41EC95251}" type="presParOf" srcId="{E05BC992-8F5A-411D-966C-EDE58D520A08}" destId="{82F0CFBC-11F9-4068-A384-45941CFD7D11}" srcOrd="0" destOrd="0" presId="urn:microsoft.com/office/officeart/2008/layout/HexagonCluster#2"/>
    <dgm:cxn modelId="{D7FE3D19-DF9E-4849-9439-F6017C39BAF6}" type="presParOf" srcId="{E6B3DAC9-1E00-4E29-9730-E4ED75F5E7AD}" destId="{3D7FD453-A70C-449F-AD60-2A138ABD9BCD}" srcOrd="10" destOrd="0" presId="urn:microsoft.com/office/officeart/2008/layout/HexagonCluster#2"/>
    <dgm:cxn modelId="{C08082CA-BB2B-48A8-8150-30FD051F0A2F}" type="presParOf" srcId="{3D7FD453-A70C-449F-AD60-2A138ABD9BCD}" destId="{44528502-DA5D-402C-A1CB-2E5CBECD4FBB}" srcOrd="0" destOrd="0" presId="urn:microsoft.com/office/officeart/2008/layout/HexagonCluster#2"/>
    <dgm:cxn modelId="{F0FE4CB7-9C2C-413E-B585-632D908F381A}" type="presParOf" srcId="{E6B3DAC9-1E00-4E29-9730-E4ED75F5E7AD}" destId="{51E24A65-63A3-4DE8-920D-1F94DEA6C7BC}" srcOrd="11" destOrd="0" presId="urn:microsoft.com/office/officeart/2008/layout/HexagonCluster#2"/>
    <dgm:cxn modelId="{3C6DF935-77A2-40D3-A366-2AC5F27AD137}" type="presParOf" srcId="{51E24A65-63A3-4DE8-920D-1F94DEA6C7BC}" destId="{7DF9A753-D2AC-46FE-8745-C55799C1B143}" srcOrd="0" destOrd="0" presId="urn:microsoft.com/office/officeart/2008/layout/HexagonCluster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F8FD9C-4F09-4E58-854E-6B5F7A28A320}" type="doc">
      <dgm:prSet loTypeId="urn:microsoft.com/office/officeart/2008/layout/HexagonCluster#2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FE369F-28A2-4F26-B0C3-971927773D88}">
      <dgm:prSet phldrT="[Text]" custT="1"/>
      <dgm:spPr/>
      <dgm:t>
        <a:bodyPr/>
        <a:lstStyle/>
        <a:p>
          <a:r>
            <a:rPr lang="en-US" sz="1400" b="0" dirty="0" smtClean="0"/>
            <a:t>Cognition</a:t>
          </a:r>
          <a:endParaRPr lang="en-US" sz="1400" b="0" dirty="0"/>
        </a:p>
      </dgm:t>
    </dgm:pt>
    <dgm:pt modelId="{EBD68B7A-218E-4EE1-9519-F1765F021E4F}" type="parTrans" cxnId="{8C96EBF1-FBC6-4B76-AEAD-7A5ECE176469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02FAF93-4876-4C82-8DD9-A554BCF45971}" type="sibTrans" cxnId="{8C96EBF1-FBC6-4B76-AEAD-7A5ECE17646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 sz="2000" b="1">
            <a:solidFill>
              <a:schemeClr val="bg1"/>
            </a:solidFill>
          </a:endParaRPr>
        </a:p>
      </dgm:t>
      <dgm:extLst/>
    </dgm:pt>
    <dgm:pt modelId="{F6CA4BDA-C91C-4B45-96D3-6673C4CD68BE}">
      <dgm:prSet/>
      <dgm:spPr/>
      <dgm:t>
        <a:bodyPr/>
        <a:lstStyle/>
        <a:p>
          <a:r>
            <a:rPr lang="en-US" dirty="0" smtClean="0"/>
            <a:t>Self-Discovery</a:t>
          </a:r>
          <a:endParaRPr lang="en-US" dirty="0"/>
        </a:p>
      </dgm:t>
    </dgm:pt>
    <dgm:pt modelId="{E859E6DE-7BC4-564D-BE1F-EC4908CF45E8}" type="parTrans" cxnId="{DAE7117F-FA55-234B-B443-1EC3CB01443A}">
      <dgm:prSet/>
      <dgm:spPr/>
      <dgm:t>
        <a:bodyPr/>
        <a:lstStyle/>
        <a:p>
          <a:endParaRPr lang="en-US"/>
        </a:p>
      </dgm:t>
    </dgm:pt>
    <dgm:pt modelId="{BC8ECD41-B9C3-4D4C-9B59-3A7BD1B3DFBE}" type="sibTrans" cxnId="{DAE7117F-FA55-234B-B443-1EC3CB01443A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US" b="1">
            <a:solidFill>
              <a:schemeClr val="bg1"/>
            </a:solidFill>
          </a:endParaRPr>
        </a:p>
      </dgm:t>
      <dgm:extLst/>
    </dgm:pt>
    <dgm:pt modelId="{5E4B83E0-9483-45BA-9FA1-3CF9FE054C79}">
      <dgm:prSet custT="1"/>
      <dgm:spPr/>
      <dgm:t>
        <a:bodyPr/>
        <a:lstStyle/>
        <a:p>
          <a:r>
            <a:rPr lang="en-US" sz="1400" b="0" dirty="0" smtClean="0"/>
            <a:t>Intuition</a:t>
          </a:r>
          <a:r>
            <a:rPr lang="en-US" sz="1400" b="1" dirty="0" smtClean="0"/>
            <a:t> </a:t>
          </a:r>
          <a:endParaRPr lang="en-US" sz="1400" b="1" dirty="0"/>
        </a:p>
      </dgm:t>
    </dgm:pt>
    <dgm:pt modelId="{9F33D880-D8C2-4FE5-9DA0-47BB5596F1F0}" type="sibTrans" cxnId="{1C1B2CB1-3031-420E-ADAA-204F42D7D370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en-US" sz="2000" b="1">
            <a:solidFill>
              <a:schemeClr val="bg1"/>
            </a:solidFill>
          </a:endParaRPr>
        </a:p>
      </dgm:t>
      <dgm:extLst/>
    </dgm:pt>
    <dgm:pt modelId="{53C50331-57D0-4219-9E66-DE2FD128363C}" type="parTrans" cxnId="{1C1B2CB1-3031-420E-ADAA-204F42D7D370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34833695-1BE5-4D52-97B3-671D54877F44}">
      <dgm:prSet custT="1"/>
      <dgm:spPr/>
      <dgm:t>
        <a:bodyPr/>
        <a:lstStyle/>
        <a:p>
          <a:r>
            <a:rPr lang="en-US" sz="1200" b="0" dirty="0" smtClean="0"/>
            <a:t>Using</a:t>
          </a:r>
        </a:p>
        <a:p>
          <a:r>
            <a:rPr lang="en-US" sz="1200" b="0" dirty="0" smtClean="0"/>
            <a:t>Assessments</a:t>
          </a:r>
          <a:endParaRPr lang="en-US" sz="1200" b="0" dirty="0"/>
        </a:p>
      </dgm:t>
    </dgm:pt>
    <dgm:pt modelId="{FF964D96-DF34-4262-A6AE-FC584AC7063B}" type="sibTrans" cxnId="{B4D4B90E-4CDF-4A3F-AA5C-31B1021325A5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en-US"/>
        </a:p>
      </dgm:t>
      <dgm:extLst/>
    </dgm:pt>
    <dgm:pt modelId="{89928937-0B5A-404B-86C6-772EF6DE1047}" type="parTrans" cxnId="{B4D4B90E-4CDF-4A3F-AA5C-31B1021325A5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5E2D96CC-4B50-3F4C-B775-BFADECED0AC1}">
      <dgm:prSet/>
      <dgm:spPr/>
      <dgm:t>
        <a:bodyPr/>
        <a:lstStyle/>
        <a:p>
          <a:r>
            <a:rPr lang="en-US" b="0" dirty="0" smtClean="0"/>
            <a:t>Activities</a:t>
          </a:r>
          <a:endParaRPr lang="en-US" b="0" dirty="0"/>
        </a:p>
      </dgm:t>
    </dgm:pt>
    <dgm:pt modelId="{718EDF1A-4C1E-9B40-B346-11C3101EEF51}" type="parTrans" cxnId="{92759DCB-AE88-4D49-ACF2-971A8CA0DFB2}">
      <dgm:prSet/>
      <dgm:spPr/>
      <dgm:t>
        <a:bodyPr/>
        <a:lstStyle/>
        <a:p>
          <a:endParaRPr lang="en-US"/>
        </a:p>
      </dgm:t>
    </dgm:pt>
    <dgm:pt modelId="{1C25B8CD-B46A-A841-8401-1119906771D1}" type="sibTrans" cxnId="{92759DCB-AE88-4D49-ACF2-971A8CA0DFB2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n-US"/>
        </a:p>
      </dgm:t>
    </dgm:pt>
    <dgm:pt modelId="{E6B3DAC9-1E00-4E29-9730-E4ED75F5E7AD}" type="pres">
      <dgm:prSet presAssocID="{83F8FD9C-4F09-4E58-854E-6B5F7A28A32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C677F6B7-6BA2-43A3-98A9-2FEBF912A790}" type="pres">
      <dgm:prSet presAssocID="{79FE369F-28A2-4F26-B0C3-971927773D88}" presName="text_1" presStyleCnt="0"/>
      <dgm:spPr/>
      <dgm:t>
        <a:bodyPr/>
        <a:lstStyle/>
        <a:p>
          <a:endParaRPr lang="en-US"/>
        </a:p>
      </dgm:t>
    </dgm:pt>
    <dgm:pt modelId="{0BB15BAD-3DA1-4321-B57B-C01D254B7763}" type="pres">
      <dgm:prSet presAssocID="{79FE369F-28A2-4F26-B0C3-971927773D88}" presName="textRepeatNode" presStyleLbl="alignNode1" presStyleIdx="0" presStyleCnt="5" custLinFactNeighborX="26" custLinFactNeighborY="-9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9E6300-6EDC-4BCB-9F99-E6549830DA24}" type="pres">
      <dgm:prSet presAssocID="{79FE369F-28A2-4F26-B0C3-971927773D88}" presName="text_accent_1" presStyleCnt="0"/>
      <dgm:spPr/>
      <dgm:t>
        <a:bodyPr/>
        <a:lstStyle/>
        <a:p>
          <a:endParaRPr lang="en-US"/>
        </a:p>
      </dgm:t>
    </dgm:pt>
    <dgm:pt modelId="{584C5D24-5D81-4037-A746-F35CBCF226AB}" type="pres">
      <dgm:prSet presAssocID="{79FE369F-28A2-4F26-B0C3-971927773D88}" presName="accentRepeatNode" presStyleLbl="solidAlignAcc1" presStyleIdx="0" presStyleCnt="10"/>
      <dgm:spPr/>
      <dgm:t>
        <a:bodyPr/>
        <a:lstStyle/>
        <a:p>
          <a:endParaRPr lang="en-US"/>
        </a:p>
      </dgm:t>
    </dgm:pt>
    <dgm:pt modelId="{3C43E06A-AD44-4DEE-B00D-F3E4645958A8}" type="pres">
      <dgm:prSet presAssocID="{F02FAF93-4876-4C82-8DD9-A554BCF45971}" presName="image_1" presStyleCnt="0"/>
      <dgm:spPr/>
      <dgm:t>
        <a:bodyPr/>
        <a:lstStyle/>
        <a:p>
          <a:endParaRPr lang="en-US"/>
        </a:p>
      </dgm:t>
    </dgm:pt>
    <dgm:pt modelId="{E1708757-DE70-4B37-9EB6-DEC398CBBEAC}" type="pres">
      <dgm:prSet presAssocID="{F02FAF93-4876-4C82-8DD9-A554BCF45971}" presName="imageRepeatNode" presStyleLbl="dkBgShp" presStyleIdx="0" presStyleCnt="5"/>
      <dgm:spPr/>
      <dgm:t>
        <a:bodyPr/>
        <a:lstStyle/>
        <a:p>
          <a:endParaRPr lang="en-US"/>
        </a:p>
      </dgm:t>
    </dgm:pt>
    <dgm:pt modelId="{7CF64622-DCF8-4F70-B5CE-2D7337BE7DA6}" type="pres">
      <dgm:prSet presAssocID="{F02FAF93-4876-4C82-8DD9-A554BCF45971}" presName="image_accent_1" presStyleCnt="0"/>
      <dgm:spPr/>
      <dgm:t>
        <a:bodyPr/>
        <a:lstStyle/>
        <a:p>
          <a:endParaRPr lang="en-US"/>
        </a:p>
      </dgm:t>
    </dgm:pt>
    <dgm:pt modelId="{AA19FC18-8315-40F8-BEE8-AAAA9EF02972}" type="pres">
      <dgm:prSet presAssocID="{F02FAF93-4876-4C82-8DD9-A554BCF45971}" presName="accentRepeatNode" presStyleLbl="solidAlignAcc1" presStyleIdx="1" presStyleCnt="10"/>
      <dgm:spPr/>
      <dgm:t>
        <a:bodyPr/>
        <a:lstStyle/>
        <a:p>
          <a:endParaRPr lang="en-US"/>
        </a:p>
      </dgm:t>
    </dgm:pt>
    <dgm:pt modelId="{03EA447C-4A9E-4F08-8F88-95E53740EC03}" type="pres">
      <dgm:prSet presAssocID="{34833695-1BE5-4D52-97B3-671D54877F44}" presName="text_2" presStyleCnt="0"/>
      <dgm:spPr/>
      <dgm:t>
        <a:bodyPr/>
        <a:lstStyle/>
        <a:p>
          <a:endParaRPr lang="en-US"/>
        </a:p>
      </dgm:t>
    </dgm:pt>
    <dgm:pt modelId="{D55B92B7-E9DB-43E7-8405-BF7FEE3EE02C}" type="pres">
      <dgm:prSet presAssocID="{34833695-1BE5-4D52-97B3-671D54877F44}" presName="textRepeatNode" presStyleLbl="alignNode1" presStyleIdx="1" presStyleCnt="5" custLinFactNeighborX="656" custLinFactNeighborY="9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58106-B7AD-4E42-950E-22A7D50A9642}" type="pres">
      <dgm:prSet presAssocID="{34833695-1BE5-4D52-97B3-671D54877F44}" presName="text_accent_2" presStyleCnt="0"/>
      <dgm:spPr/>
      <dgm:t>
        <a:bodyPr/>
        <a:lstStyle/>
        <a:p>
          <a:endParaRPr lang="en-US"/>
        </a:p>
      </dgm:t>
    </dgm:pt>
    <dgm:pt modelId="{103DF2B9-C962-4A4C-BA7C-DD120D10DD0B}" type="pres">
      <dgm:prSet presAssocID="{34833695-1BE5-4D52-97B3-671D54877F44}" presName="accentRepeatNode" presStyleLbl="solidAlignAcc1" presStyleIdx="2" presStyleCnt="10"/>
      <dgm:spPr/>
      <dgm:t>
        <a:bodyPr/>
        <a:lstStyle/>
        <a:p>
          <a:endParaRPr lang="en-US"/>
        </a:p>
      </dgm:t>
    </dgm:pt>
    <dgm:pt modelId="{A2D593CE-8A6D-4151-857F-6B91B5444935}" type="pres">
      <dgm:prSet presAssocID="{FF964D96-DF34-4262-A6AE-FC584AC7063B}" presName="image_2" presStyleCnt="0"/>
      <dgm:spPr/>
      <dgm:t>
        <a:bodyPr/>
        <a:lstStyle/>
        <a:p>
          <a:endParaRPr lang="en-US"/>
        </a:p>
      </dgm:t>
    </dgm:pt>
    <dgm:pt modelId="{B4B3A077-E145-4C30-A9F6-F29FC997785C}" type="pres">
      <dgm:prSet presAssocID="{FF964D96-DF34-4262-A6AE-FC584AC7063B}" presName="imageRepeatNode" presStyleLbl="dkBgShp" presStyleIdx="1" presStyleCnt="5"/>
      <dgm:spPr/>
      <dgm:t>
        <a:bodyPr/>
        <a:lstStyle/>
        <a:p>
          <a:endParaRPr lang="en-US"/>
        </a:p>
      </dgm:t>
    </dgm:pt>
    <dgm:pt modelId="{654BF6C6-239B-410E-BD35-7F7B6E4E46AA}" type="pres">
      <dgm:prSet presAssocID="{FF964D96-DF34-4262-A6AE-FC584AC7063B}" presName="image_accent_2" presStyleCnt="0"/>
      <dgm:spPr/>
      <dgm:t>
        <a:bodyPr/>
        <a:lstStyle/>
        <a:p>
          <a:endParaRPr lang="en-US"/>
        </a:p>
      </dgm:t>
    </dgm:pt>
    <dgm:pt modelId="{61DC5249-9D1B-4E9A-A4A4-06611A8E8F05}" type="pres">
      <dgm:prSet presAssocID="{FF964D96-DF34-4262-A6AE-FC584AC7063B}" presName="accentRepeatNode" presStyleLbl="solidAlignAcc1" presStyleIdx="3" presStyleCnt="10"/>
      <dgm:spPr/>
      <dgm:t>
        <a:bodyPr/>
        <a:lstStyle/>
        <a:p>
          <a:endParaRPr lang="en-US"/>
        </a:p>
      </dgm:t>
    </dgm:pt>
    <dgm:pt modelId="{284C136E-05AE-4EB9-8F64-BAC0CC92EC72}" type="pres">
      <dgm:prSet presAssocID="{5E4B83E0-9483-45BA-9FA1-3CF9FE054C79}" presName="text_3" presStyleCnt="0"/>
      <dgm:spPr/>
      <dgm:t>
        <a:bodyPr/>
        <a:lstStyle/>
        <a:p>
          <a:endParaRPr lang="en-US"/>
        </a:p>
      </dgm:t>
    </dgm:pt>
    <dgm:pt modelId="{D4E55C3E-DA64-4FED-B544-C725E7777C2C}" type="pres">
      <dgm:prSet presAssocID="{5E4B83E0-9483-45BA-9FA1-3CF9FE054C79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5BC992-8F5A-411D-966C-EDE58D520A08}" type="pres">
      <dgm:prSet presAssocID="{5E4B83E0-9483-45BA-9FA1-3CF9FE054C79}" presName="text_accent_3" presStyleCnt="0"/>
      <dgm:spPr/>
      <dgm:t>
        <a:bodyPr/>
        <a:lstStyle/>
        <a:p>
          <a:endParaRPr lang="en-US"/>
        </a:p>
      </dgm:t>
    </dgm:pt>
    <dgm:pt modelId="{82F0CFBC-11F9-4068-A384-45941CFD7D11}" type="pres">
      <dgm:prSet presAssocID="{5E4B83E0-9483-45BA-9FA1-3CF9FE054C79}" presName="accentRepeatNode" presStyleLbl="solidAlignAcc1" presStyleIdx="4" presStyleCnt="10"/>
      <dgm:spPr/>
      <dgm:t>
        <a:bodyPr/>
        <a:lstStyle/>
        <a:p>
          <a:endParaRPr lang="en-US"/>
        </a:p>
      </dgm:t>
    </dgm:pt>
    <dgm:pt modelId="{3D7FD453-A70C-449F-AD60-2A138ABD9BCD}" type="pres">
      <dgm:prSet presAssocID="{9F33D880-D8C2-4FE5-9DA0-47BB5596F1F0}" presName="image_3" presStyleCnt="0"/>
      <dgm:spPr/>
      <dgm:t>
        <a:bodyPr/>
        <a:lstStyle/>
        <a:p>
          <a:endParaRPr lang="en-US"/>
        </a:p>
      </dgm:t>
    </dgm:pt>
    <dgm:pt modelId="{44528502-DA5D-402C-A1CB-2E5CBECD4FBB}" type="pres">
      <dgm:prSet presAssocID="{9F33D880-D8C2-4FE5-9DA0-47BB5596F1F0}" presName="imageRepeatNode" presStyleLbl="dkBgShp" presStyleIdx="2" presStyleCnt="5"/>
      <dgm:spPr/>
      <dgm:t>
        <a:bodyPr/>
        <a:lstStyle/>
        <a:p>
          <a:endParaRPr lang="en-US"/>
        </a:p>
      </dgm:t>
    </dgm:pt>
    <dgm:pt modelId="{51E24A65-63A3-4DE8-920D-1F94DEA6C7BC}" type="pres">
      <dgm:prSet presAssocID="{9F33D880-D8C2-4FE5-9DA0-47BB5596F1F0}" presName="image_accent_3" presStyleCnt="0"/>
      <dgm:spPr/>
      <dgm:t>
        <a:bodyPr/>
        <a:lstStyle/>
        <a:p>
          <a:endParaRPr lang="en-US"/>
        </a:p>
      </dgm:t>
    </dgm:pt>
    <dgm:pt modelId="{7DF9A753-D2AC-46FE-8745-C55799C1B143}" type="pres">
      <dgm:prSet presAssocID="{9F33D880-D8C2-4FE5-9DA0-47BB5596F1F0}" presName="accentRepeatNode" presStyleLbl="solidAlignAcc1" presStyleIdx="5" presStyleCnt="10"/>
      <dgm:spPr/>
      <dgm:t>
        <a:bodyPr/>
        <a:lstStyle/>
        <a:p>
          <a:endParaRPr lang="en-US"/>
        </a:p>
      </dgm:t>
    </dgm:pt>
    <dgm:pt modelId="{9C480E74-45FF-1449-A4F8-FEDF901029E8}" type="pres">
      <dgm:prSet presAssocID="{F6CA4BDA-C91C-4B45-96D3-6673C4CD68BE}" presName="text_4" presStyleCnt="0"/>
      <dgm:spPr/>
    </dgm:pt>
    <dgm:pt modelId="{E3441088-E070-D94E-8E3B-64E871250FBE}" type="pres">
      <dgm:prSet presAssocID="{F6CA4BDA-C91C-4B45-96D3-6673C4CD68BE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4312C-A657-EC4B-955B-CDFA8DE30D1A}" type="pres">
      <dgm:prSet presAssocID="{F6CA4BDA-C91C-4B45-96D3-6673C4CD68BE}" presName="text_accent_4" presStyleCnt="0"/>
      <dgm:spPr/>
    </dgm:pt>
    <dgm:pt modelId="{B8F21D30-F44E-5F44-A36E-86FB9F66521A}" type="pres">
      <dgm:prSet presAssocID="{F6CA4BDA-C91C-4B45-96D3-6673C4CD68BE}" presName="accentRepeatNode" presStyleLbl="solidAlignAcc1" presStyleIdx="6" presStyleCnt="10"/>
      <dgm:spPr/>
    </dgm:pt>
    <dgm:pt modelId="{246ABBA5-EECE-3942-A167-912199E56BAC}" type="pres">
      <dgm:prSet presAssocID="{BC8ECD41-B9C3-4D4C-9B59-3A7BD1B3DFBE}" presName="image_4" presStyleCnt="0"/>
      <dgm:spPr/>
    </dgm:pt>
    <dgm:pt modelId="{E4C1C325-0DEB-3A4F-9F64-9BCC909736BF}" type="pres">
      <dgm:prSet presAssocID="{BC8ECD41-B9C3-4D4C-9B59-3A7BD1B3DFBE}" presName="imageRepeatNode" presStyleLbl="dkBgShp" presStyleIdx="3" presStyleCnt="5"/>
      <dgm:spPr/>
      <dgm:t>
        <a:bodyPr/>
        <a:lstStyle/>
        <a:p>
          <a:endParaRPr lang="en-US"/>
        </a:p>
      </dgm:t>
    </dgm:pt>
    <dgm:pt modelId="{86BF2700-351A-DB41-AF4F-E9E049B46AF6}" type="pres">
      <dgm:prSet presAssocID="{BC8ECD41-B9C3-4D4C-9B59-3A7BD1B3DFBE}" presName="image_accent_4" presStyleCnt="0"/>
      <dgm:spPr/>
    </dgm:pt>
    <dgm:pt modelId="{2CFCC2E6-ECA0-EA4B-BF30-E5379CDC821E}" type="pres">
      <dgm:prSet presAssocID="{BC8ECD41-B9C3-4D4C-9B59-3A7BD1B3DFBE}" presName="accentRepeatNode" presStyleLbl="solidAlignAcc1" presStyleIdx="7" presStyleCnt="10"/>
      <dgm:spPr/>
    </dgm:pt>
    <dgm:pt modelId="{A9D7C0F5-0BBB-9040-8564-D1E7D5910146}" type="pres">
      <dgm:prSet presAssocID="{5E2D96CC-4B50-3F4C-B775-BFADECED0AC1}" presName="text_5" presStyleCnt="0"/>
      <dgm:spPr/>
    </dgm:pt>
    <dgm:pt modelId="{5D32A095-7305-D74C-A9ED-B761AA74C005}" type="pres">
      <dgm:prSet presAssocID="{5E2D96CC-4B50-3F4C-B775-BFADECED0AC1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541E40-8E44-9A4B-8988-CB1F40AF94E0}" type="pres">
      <dgm:prSet presAssocID="{5E2D96CC-4B50-3F4C-B775-BFADECED0AC1}" presName="text_accent_5" presStyleCnt="0"/>
      <dgm:spPr/>
    </dgm:pt>
    <dgm:pt modelId="{9272C30E-FD94-2142-ABA1-A4A9ECB7788B}" type="pres">
      <dgm:prSet presAssocID="{5E2D96CC-4B50-3F4C-B775-BFADECED0AC1}" presName="accentRepeatNode" presStyleLbl="solidAlignAcc1" presStyleIdx="8" presStyleCnt="10"/>
      <dgm:spPr/>
    </dgm:pt>
    <dgm:pt modelId="{88F7213F-6CE9-3C43-BC7D-857ACE1AE494}" type="pres">
      <dgm:prSet presAssocID="{1C25B8CD-B46A-A841-8401-1119906771D1}" presName="image_5" presStyleCnt="0"/>
      <dgm:spPr/>
    </dgm:pt>
    <dgm:pt modelId="{A34CDDF1-0C93-C647-B7E3-4EFB8790AAD5}" type="pres">
      <dgm:prSet presAssocID="{1C25B8CD-B46A-A841-8401-1119906771D1}" presName="imageRepeatNode" presStyleLbl="dkBgShp" presStyleIdx="4" presStyleCnt="5"/>
      <dgm:spPr/>
      <dgm:t>
        <a:bodyPr/>
        <a:lstStyle/>
        <a:p>
          <a:endParaRPr lang="en-US"/>
        </a:p>
      </dgm:t>
    </dgm:pt>
    <dgm:pt modelId="{DBEEDE3A-8873-AB4E-9654-09C6E3B1D412}" type="pres">
      <dgm:prSet presAssocID="{1C25B8CD-B46A-A841-8401-1119906771D1}" presName="image_accent_5" presStyleCnt="0"/>
      <dgm:spPr/>
    </dgm:pt>
    <dgm:pt modelId="{262DB740-D37A-204A-9453-937793460565}" type="pres">
      <dgm:prSet presAssocID="{1C25B8CD-B46A-A841-8401-1119906771D1}" presName="accentRepeatNode" presStyleLbl="solidAlignAcc1" presStyleIdx="9" presStyleCnt="10"/>
      <dgm:spPr/>
    </dgm:pt>
  </dgm:ptLst>
  <dgm:cxnLst>
    <dgm:cxn modelId="{83271F2D-9E73-A246-941C-7A38C8D8EA22}" type="presOf" srcId="{BC8ECD41-B9C3-4D4C-9B59-3A7BD1B3DFBE}" destId="{E4C1C325-0DEB-3A4F-9F64-9BCC909736BF}" srcOrd="0" destOrd="0" presId="urn:microsoft.com/office/officeart/2008/layout/HexagonCluster#2"/>
    <dgm:cxn modelId="{92759DCB-AE88-4D49-ACF2-971A8CA0DFB2}" srcId="{83F8FD9C-4F09-4E58-854E-6B5F7A28A320}" destId="{5E2D96CC-4B50-3F4C-B775-BFADECED0AC1}" srcOrd="4" destOrd="0" parTransId="{718EDF1A-4C1E-9B40-B346-11C3101EEF51}" sibTransId="{1C25B8CD-B46A-A841-8401-1119906771D1}"/>
    <dgm:cxn modelId="{1C1B2CB1-3031-420E-ADAA-204F42D7D370}" srcId="{83F8FD9C-4F09-4E58-854E-6B5F7A28A320}" destId="{5E4B83E0-9483-45BA-9FA1-3CF9FE054C79}" srcOrd="2" destOrd="0" parTransId="{53C50331-57D0-4219-9E66-DE2FD128363C}" sibTransId="{9F33D880-D8C2-4FE5-9DA0-47BB5596F1F0}"/>
    <dgm:cxn modelId="{3A4E0C58-6407-034D-8E36-467218431B14}" type="presOf" srcId="{F02FAF93-4876-4C82-8DD9-A554BCF45971}" destId="{E1708757-DE70-4B37-9EB6-DEC398CBBEAC}" srcOrd="0" destOrd="0" presId="urn:microsoft.com/office/officeart/2008/layout/HexagonCluster#2"/>
    <dgm:cxn modelId="{B4D4B90E-4CDF-4A3F-AA5C-31B1021325A5}" srcId="{83F8FD9C-4F09-4E58-854E-6B5F7A28A320}" destId="{34833695-1BE5-4D52-97B3-671D54877F44}" srcOrd="1" destOrd="0" parTransId="{89928937-0B5A-404B-86C6-772EF6DE1047}" sibTransId="{FF964D96-DF34-4262-A6AE-FC584AC7063B}"/>
    <dgm:cxn modelId="{BDB0C8ED-9E5E-EC48-B05C-5E185D9CE1BC}" type="presOf" srcId="{79FE369F-28A2-4F26-B0C3-971927773D88}" destId="{0BB15BAD-3DA1-4321-B57B-C01D254B7763}" srcOrd="0" destOrd="0" presId="urn:microsoft.com/office/officeart/2008/layout/HexagonCluster#2"/>
    <dgm:cxn modelId="{8C96EBF1-FBC6-4B76-AEAD-7A5ECE176469}" srcId="{83F8FD9C-4F09-4E58-854E-6B5F7A28A320}" destId="{79FE369F-28A2-4F26-B0C3-971927773D88}" srcOrd="0" destOrd="0" parTransId="{EBD68B7A-218E-4EE1-9519-F1765F021E4F}" sibTransId="{F02FAF93-4876-4C82-8DD9-A554BCF45971}"/>
    <dgm:cxn modelId="{6E3B380B-B44F-CD4C-B3A5-44867ECF2D95}" type="presOf" srcId="{F6CA4BDA-C91C-4B45-96D3-6673C4CD68BE}" destId="{E3441088-E070-D94E-8E3B-64E871250FBE}" srcOrd="0" destOrd="0" presId="urn:microsoft.com/office/officeart/2008/layout/HexagonCluster#2"/>
    <dgm:cxn modelId="{69C5947A-5037-1844-A4B6-7072ECA7EA6A}" type="presOf" srcId="{83F8FD9C-4F09-4E58-854E-6B5F7A28A320}" destId="{E6B3DAC9-1E00-4E29-9730-E4ED75F5E7AD}" srcOrd="0" destOrd="0" presId="urn:microsoft.com/office/officeart/2008/layout/HexagonCluster#2"/>
    <dgm:cxn modelId="{53FFDACD-2E1E-4F44-BAF8-F95B6DB2C73C}" type="presOf" srcId="{5E2D96CC-4B50-3F4C-B775-BFADECED0AC1}" destId="{5D32A095-7305-D74C-A9ED-B761AA74C005}" srcOrd="0" destOrd="0" presId="urn:microsoft.com/office/officeart/2008/layout/HexagonCluster#2"/>
    <dgm:cxn modelId="{D846339E-824B-2948-B98D-1C5B3420A0C9}" type="presOf" srcId="{FF964D96-DF34-4262-A6AE-FC584AC7063B}" destId="{B4B3A077-E145-4C30-A9F6-F29FC997785C}" srcOrd="0" destOrd="0" presId="urn:microsoft.com/office/officeart/2008/layout/HexagonCluster#2"/>
    <dgm:cxn modelId="{7A06C29E-E456-7340-AD92-20BBD8FC20A1}" type="presOf" srcId="{34833695-1BE5-4D52-97B3-671D54877F44}" destId="{D55B92B7-E9DB-43E7-8405-BF7FEE3EE02C}" srcOrd="0" destOrd="0" presId="urn:microsoft.com/office/officeart/2008/layout/HexagonCluster#2"/>
    <dgm:cxn modelId="{0507A2E1-9C30-EC41-BBA6-9FFC20108CF5}" type="presOf" srcId="{1C25B8CD-B46A-A841-8401-1119906771D1}" destId="{A34CDDF1-0C93-C647-B7E3-4EFB8790AAD5}" srcOrd="0" destOrd="0" presId="urn:microsoft.com/office/officeart/2008/layout/HexagonCluster#2"/>
    <dgm:cxn modelId="{2E2E647B-6DEB-5B45-AF07-0C16B104285B}" type="presOf" srcId="{5E4B83E0-9483-45BA-9FA1-3CF9FE054C79}" destId="{D4E55C3E-DA64-4FED-B544-C725E7777C2C}" srcOrd="0" destOrd="0" presId="urn:microsoft.com/office/officeart/2008/layout/HexagonCluster#2"/>
    <dgm:cxn modelId="{DAE7117F-FA55-234B-B443-1EC3CB01443A}" srcId="{83F8FD9C-4F09-4E58-854E-6B5F7A28A320}" destId="{F6CA4BDA-C91C-4B45-96D3-6673C4CD68BE}" srcOrd="3" destOrd="0" parTransId="{E859E6DE-7BC4-564D-BE1F-EC4908CF45E8}" sibTransId="{BC8ECD41-B9C3-4D4C-9B59-3A7BD1B3DFBE}"/>
    <dgm:cxn modelId="{D665A80A-AF68-E84F-96A9-43258ADDE74C}" type="presOf" srcId="{9F33D880-D8C2-4FE5-9DA0-47BB5596F1F0}" destId="{44528502-DA5D-402C-A1CB-2E5CBECD4FBB}" srcOrd="0" destOrd="0" presId="urn:microsoft.com/office/officeart/2008/layout/HexagonCluster#2"/>
    <dgm:cxn modelId="{5FF7C8DE-77F8-F64C-B323-A968116CFA40}" type="presParOf" srcId="{E6B3DAC9-1E00-4E29-9730-E4ED75F5E7AD}" destId="{C677F6B7-6BA2-43A3-98A9-2FEBF912A790}" srcOrd="0" destOrd="0" presId="urn:microsoft.com/office/officeart/2008/layout/HexagonCluster#2"/>
    <dgm:cxn modelId="{A47A3953-1A08-0648-A80D-3CFF33C51EA6}" type="presParOf" srcId="{C677F6B7-6BA2-43A3-98A9-2FEBF912A790}" destId="{0BB15BAD-3DA1-4321-B57B-C01D254B7763}" srcOrd="0" destOrd="0" presId="urn:microsoft.com/office/officeart/2008/layout/HexagonCluster#2"/>
    <dgm:cxn modelId="{382FA27D-8762-1B46-9662-FD99047D5516}" type="presParOf" srcId="{E6B3DAC9-1E00-4E29-9730-E4ED75F5E7AD}" destId="{EE9E6300-6EDC-4BCB-9F99-E6549830DA24}" srcOrd="1" destOrd="0" presId="urn:microsoft.com/office/officeart/2008/layout/HexagonCluster#2"/>
    <dgm:cxn modelId="{791842FC-CFAD-D446-AA18-4A2833494EEA}" type="presParOf" srcId="{EE9E6300-6EDC-4BCB-9F99-E6549830DA24}" destId="{584C5D24-5D81-4037-A746-F35CBCF226AB}" srcOrd="0" destOrd="0" presId="urn:microsoft.com/office/officeart/2008/layout/HexagonCluster#2"/>
    <dgm:cxn modelId="{C9B915D4-255D-FB46-8317-D02B00E745EE}" type="presParOf" srcId="{E6B3DAC9-1E00-4E29-9730-E4ED75F5E7AD}" destId="{3C43E06A-AD44-4DEE-B00D-F3E4645958A8}" srcOrd="2" destOrd="0" presId="urn:microsoft.com/office/officeart/2008/layout/HexagonCluster#2"/>
    <dgm:cxn modelId="{ABDC7CC9-8C1D-674E-ADF0-310ABB20BBBB}" type="presParOf" srcId="{3C43E06A-AD44-4DEE-B00D-F3E4645958A8}" destId="{E1708757-DE70-4B37-9EB6-DEC398CBBEAC}" srcOrd="0" destOrd="0" presId="urn:microsoft.com/office/officeart/2008/layout/HexagonCluster#2"/>
    <dgm:cxn modelId="{A0237868-E805-9E44-A2FF-FE4B67A17833}" type="presParOf" srcId="{E6B3DAC9-1E00-4E29-9730-E4ED75F5E7AD}" destId="{7CF64622-DCF8-4F70-B5CE-2D7337BE7DA6}" srcOrd="3" destOrd="0" presId="urn:microsoft.com/office/officeart/2008/layout/HexagonCluster#2"/>
    <dgm:cxn modelId="{0529DE54-0820-EB4F-B7EA-C6D7C6813879}" type="presParOf" srcId="{7CF64622-DCF8-4F70-B5CE-2D7337BE7DA6}" destId="{AA19FC18-8315-40F8-BEE8-AAAA9EF02972}" srcOrd="0" destOrd="0" presId="urn:microsoft.com/office/officeart/2008/layout/HexagonCluster#2"/>
    <dgm:cxn modelId="{4AA3162E-9910-FB45-BB52-4F52C3E7BC1B}" type="presParOf" srcId="{E6B3DAC9-1E00-4E29-9730-E4ED75F5E7AD}" destId="{03EA447C-4A9E-4F08-8F88-95E53740EC03}" srcOrd="4" destOrd="0" presId="urn:microsoft.com/office/officeart/2008/layout/HexagonCluster#2"/>
    <dgm:cxn modelId="{3C07DA46-A326-6E4A-ADBD-394883A9402D}" type="presParOf" srcId="{03EA447C-4A9E-4F08-8F88-95E53740EC03}" destId="{D55B92B7-E9DB-43E7-8405-BF7FEE3EE02C}" srcOrd="0" destOrd="0" presId="urn:microsoft.com/office/officeart/2008/layout/HexagonCluster#2"/>
    <dgm:cxn modelId="{AD8E4408-19F0-734B-9E76-ABE7D949CDAC}" type="presParOf" srcId="{E6B3DAC9-1E00-4E29-9730-E4ED75F5E7AD}" destId="{03558106-B7AD-4E42-950E-22A7D50A9642}" srcOrd="5" destOrd="0" presId="urn:microsoft.com/office/officeart/2008/layout/HexagonCluster#2"/>
    <dgm:cxn modelId="{3FC71E47-D505-B14A-922A-0822FF77022D}" type="presParOf" srcId="{03558106-B7AD-4E42-950E-22A7D50A9642}" destId="{103DF2B9-C962-4A4C-BA7C-DD120D10DD0B}" srcOrd="0" destOrd="0" presId="urn:microsoft.com/office/officeart/2008/layout/HexagonCluster#2"/>
    <dgm:cxn modelId="{78A502BC-4879-0C4D-95E8-F8311D4E7E55}" type="presParOf" srcId="{E6B3DAC9-1E00-4E29-9730-E4ED75F5E7AD}" destId="{A2D593CE-8A6D-4151-857F-6B91B5444935}" srcOrd="6" destOrd="0" presId="urn:microsoft.com/office/officeart/2008/layout/HexagonCluster#2"/>
    <dgm:cxn modelId="{A417CBC4-2F0C-0A47-AFF1-9E0711EFF7CA}" type="presParOf" srcId="{A2D593CE-8A6D-4151-857F-6B91B5444935}" destId="{B4B3A077-E145-4C30-A9F6-F29FC997785C}" srcOrd="0" destOrd="0" presId="urn:microsoft.com/office/officeart/2008/layout/HexagonCluster#2"/>
    <dgm:cxn modelId="{41FD126A-2A47-0841-B900-DFDB70FA561F}" type="presParOf" srcId="{E6B3DAC9-1E00-4E29-9730-E4ED75F5E7AD}" destId="{654BF6C6-239B-410E-BD35-7F7B6E4E46AA}" srcOrd="7" destOrd="0" presId="urn:microsoft.com/office/officeart/2008/layout/HexagonCluster#2"/>
    <dgm:cxn modelId="{75781197-1E00-7846-9805-589AC90309E2}" type="presParOf" srcId="{654BF6C6-239B-410E-BD35-7F7B6E4E46AA}" destId="{61DC5249-9D1B-4E9A-A4A4-06611A8E8F05}" srcOrd="0" destOrd="0" presId="urn:microsoft.com/office/officeart/2008/layout/HexagonCluster#2"/>
    <dgm:cxn modelId="{B0580864-096B-FE44-87FD-EDFFAD1921E5}" type="presParOf" srcId="{E6B3DAC9-1E00-4E29-9730-E4ED75F5E7AD}" destId="{284C136E-05AE-4EB9-8F64-BAC0CC92EC72}" srcOrd="8" destOrd="0" presId="urn:microsoft.com/office/officeart/2008/layout/HexagonCluster#2"/>
    <dgm:cxn modelId="{6E320F47-6CF6-804E-8E77-C61406B37FE0}" type="presParOf" srcId="{284C136E-05AE-4EB9-8F64-BAC0CC92EC72}" destId="{D4E55C3E-DA64-4FED-B544-C725E7777C2C}" srcOrd="0" destOrd="0" presId="urn:microsoft.com/office/officeart/2008/layout/HexagonCluster#2"/>
    <dgm:cxn modelId="{38094814-1D18-CB41-BE77-4CC6F0DB25C7}" type="presParOf" srcId="{E6B3DAC9-1E00-4E29-9730-E4ED75F5E7AD}" destId="{E05BC992-8F5A-411D-966C-EDE58D520A08}" srcOrd="9" destOrd="0" presId="urn:microsoft.com/office/officeart/2008/layout/HexagonCluster#2"/>
    <dgm:cxn modelId="{F1E2CA8D-3196-AD44-8FF4-EDF7885EE7BE}" type="presParOf" srcId="{E05BC992-8F5A-411D-966C-EDE58D520A08}" destId="{82F0CFBC-11F9-4068-A384-45941CFD7D11}" srcOrd="0" destOrd="0" presId="urn:microsoft.com/office/officeart/2008/layout/HexagonCluster#2"/>
    <dgm:cxn modelId="{27755E9B-BDD6-EE40-959F-B855BA50B2AC}" type="presParOf" srcId="{E6B3DAC9-1E00-4E29-9730-E4ED75F5E7AD}" destId="{3D7FD453-A70C-449F-AD60-2A138ABD9BCD}" srcOrd="10" destOrd="0" presId="urn:microsoft.com/office/officeart/2008/layout/HexagonCluster#2"/>
    <dgm:cxn modelId="{2C3F1C90-F2C6-EF4A-8E2D-5102EAE632B6}" type="presParOf" srcId="{3D7FD453-A70C-449F-AD60-2A138ABD9BCD}" destId="{44528502-DA5D-402C-A1CB-2E5CBECD4FBB}" srcOrd="0" destOrd="0" presId="urn:microsoft.com/office/officeart/2008/layout/HexagonCluster#2"/>
    <dgm:cxn modelId="{30ACE532-327F-1648-8DEC-2B9400FC56D9}" type="presParOf" srcId="{E6B3DAC9-1E00-4E29-9730-E4ED75F5E7AD}" destId="{51E24A65-63A3-4DE8-920D-1F94DEA6C7BC}" srcOrd="11" destOrd="0" presId="urn:microsoft.com/office/officeart/2008/layout/HexagonCluster#2"/>
    <dgm:cxn modelId="{B1E6C118-11AF-9A49-8E1D-F2385DEEE83A}" type="presParOf" srcId="{51E24A65-63A3-4DE8-920D-1F94DEA6C7BC}" destId="{7DF9A753-D2AC-46FE-8745-C55799C1B143}" srcOrd="0" destOrd="0" presId="urn:microsoft.com/office/officeart/2008/layout/HexagonCluster#2"/>
    <dgm:cxn modelId="{BA9CF48B-C6C9-C741-A976-A85CD6DC1E5C}" type="presParOf" srcId="{E6B3DAC9-1E00-4E29-9730-E4ED75F5E7AD}" destId="{9C480E74-45FF-1449-A4F8-FEDF901029E8}" srcOrd="12" destOrd="0" presId="urn:microsoft.com/office/officeart/2008/layout/HexagonCluster#2"/>
    <dgm:cxn modelId="{D6915A2E-2AF7-814E-AB83-CD78BCEAA842}" type="presParOf" srcId="{9C480E74-45FF-1449-A4F8-FEDF901029E8}" destId="{E3441088-E070-D94E-8E3B-64E871250FBE}" srcOrd="0" destOrd="0" presId="urn:microsoft.com/office/officeart/2008/layout/HexagonCluster#2"/>
    <dgm:cxn modelId="{3501A28F-9C40-D745-BF35-94ACFA2EBAC2}" type="presParOf" srcId="{E6B3DAC9-1E00-4E29-9730-E4ED75F5E7AD}" destId="{1BB4312C-A657-EC4B-955B-CDFA8DE30D1A}" srcOrd="13" destOrd="0" presId="urn:microsoft.com/office/officeart/2008/layout/HexagonCluster#2"/>
    <dgm:cxn modelId="{3B1E12C3-C0A8-3241-8450-9B5D1D123C1B}" type="presParOf" srcId="{1BB4312C-A657-EC4B-955B-CDFA8DE30D1A}" destId="{B8F21D30-F44E-5F44-A36E-86FB9F66521A}" srcOrd="0" destOrd="0" presId="urn:microsoft.com/office/officeart/2008/layout/HexagonCluster#2"/>
    <dgm:cxn modelId="{38C2BECB-67D7-FA45-BDA0-600B7B5411F0}" type="presParOf" srcId="{E6B3DAC9-1E00-4E29-9730-E4ED75F5E7AD}" destId="{246ABBA5-EECE-3942-A167-912199E56BAC}" srcOrd="14" destOrd="0" presId="urn:microsoft.com/office/officeart/2008/layout/HexagonCluster#2"/>
    <dgm:cxn modelId="{6B07204C-0B92-0B46-BA2B-584F6CA575B2}" type="presParOf" srcId="{246ABBA5-EECE-3942-A167-912199E56BAC}" destId="{E4C1C325-0DEB-3A4F-9F64-9BCC909736BF}" srcOrd="0" destOrd="0" presId="urn:microsoft.com/office/officeart/2008/layout/HexagonCluster#2"/>
    <dgm:cxn modelId="{9F09437C-3DC8-9B40-8DA2-19E75C58678D}" type="presParOf" srcId="{E6B3DAC9-1E00-4E29-9730-E4ED75F5E7AD}" destId="{86BF2700-351A-DB41-AF4F-E9E049B46AF6}" srcOrd="15" destOrd="0" presId="urn:microsoft.com/office/officeart/2008/layout/HexagonCluster#2"/>
    <dgm:cxn modelId="{6079BA9F-B9FE-304C-9080-12E248C9D0F0}" type="presParOf" srcId="{86BF2700-351A-DB41-AF4F-E9E049B46AF6}" destId="{2CFCC2E6-ECA0-EA4B-BF30-E5379CDC821E}" srcOrd="0" destOrd="0" presId="urn:microsoft.com/office/officeart/2008/layout/HexagonCluster#2"/>
    <dgm:cxn modelId="{53534963-7334-EE47-AE24-6C4B203E1908}" type="presParOf" srcId="{E6B3DAC9-1E00-4E29-9730-E4ED75F5E7AD}" destId="{A9D7C0F5-0BBB-9040-8564-D1E7D5910146}" srcOrd="16" destOrd="0" presId="urn:microsoft.com/office/officeart/2008/layout/HexagonCluster#2"/>
    <dgm:cxn modelId="{E8E7AD2A-843A-3A49-8832-975F9344EB0E}" type="presParOf" srcId="{A9D7C0F5-0BBB-9040-8564-D1E7D5910146}" destId="{5D32A095-7305-D74C-A9ED-B761AA74C005}" srcOrd="0" destOrd="0" presId="urn:microsoft.com/office/officeart/2008/layout/HexagonCluster#2"/>
    <dgm:cxn modelId="{54231047-019B-6A40-95A5-D3C8A0B94FC3}" type="presParOf" srcId="{E6B3DAC9-1E00-4E29-9730-E4ED75F5E7AD}" destId="{52541E40-8E44-9A4B-8988-CB1F40AF94E0}" srcOrd="17" destOrd="0" presId="urn:microsoft.com/office/officeart/2008/layout/HexagonCluster#2"/>
    <dgm:cxn modelId="{A3A606DD-0691-C74A-A65B-0E3325E5FF25}" type="presParOf" srcId="{52541E40-8E44-9A4B-8988-CB1F40AF94E0}" destId="{9272C30E-FD94-2142-ABA1-A4A9ECB7788B}" srcOrd="0" destOrd="0" presId="urn:microsoft.com/office/officeart/2008/layout/HexagonCluster#2"/>
    <dgm:cxn modelId="{F4BEBA49-7E38-A54F-9251-97170F3F7529}" type="presParOf" srcId="{E6B3DAC9-1E00-4E29-9730-E4ED75F5E7AD}" destId="{88F7213F-6CE9-3C43-BC7D-857ACE1AE494}" srcOrd="18" destOrd="0" presId="urn:microsoft.com/office/officeart/2008/layout/HexagonCluster#2"/>
    <dgm:cxn modelId="{38744C38-846A-1E48-8B8F-CA852B90E584}" type="presParOf" srcId="{88F7213F-6CE9-3C43-BC7D-857ACE1AE494}" destId="{A34CDDF1-0C93-C647-B7E3-4EFB8790AAD5}" srcOrd="0" destOrd="0" presId="urn:microsoft.com/office/officeart/2008/layout/HexagonCluster#2"/>
    <dgm:cxn modelId="{869CCEDA-F48C-B04A-84A4-B1CE56B661F1}" type="presParOf" srcId="{E6B3DAC9-1E00-4E29-9730-E4ED75F5E7AD}" destId="{DBEEDE3A-8873-AB4E-9654-09C6E3B1D412}" srcOrd="19" destOrd="0" presId="urn:microsoft.com/office/officeart/2008/layout/HexagonCluster#2"/>
    <dgm:cxn modelId="{FDA02414-7F24-D145-9981-572571270619}" type="presParOf" srcId="{DBEEDE3A-8873-AB4E-9654-09C6E3B1D412}" destId="{262DB740-D37A-204A-9453-937793460565}" srcOrd="0" destOrd="0" presId="urn:microsoft.com/office/officeart/2008/layout/HexagonCluster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15BAD-3DA1-4321-B57B-C01D254B7763}">
      <dsp:nvSpPr>
        <dsp:cNvPr id="0" name=""/>
        <dsp:cNvSpPr/>
      </dsp:nvSpPr>
      <dsp:spPr>
        <a:xfrm>
          <a:off x="2208906" y="2140040"/>
          <a:ext cx="1537917" cy="1326173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Past Experience</a:t>
          </a:r>
          <a:endParaRPr lang="en-US" sz="1400" b="1" kern="1200" dirty="0"/>
        </a:p>
      </dsp:txBody>
      <dsp:txXfrm>
        <a:off x="2464776" y="2360681"/>
        <a:ext cx="1026177" cy="884891"/>
      </dsp:txXfrm>
    </dsp:sp>
    <dsp:sp modelId="{584C5D24-5D81-4037-A746-F35CBCF226AB}">
      <dsp:nvSpPr>
        <dsp:cNvPr id="0" name=""/>
        <dsp:cNvSpPr/>
      </dsp:nvSpPr>
      <dsp:spPr>
        <a:xfrm>
          <a:off x="2243679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708757-DE70-4B37-9EB6-DEC398CBBEAC}">
      <dsp:nvSpPr>
        <dsp:cNvPr id="0" name=""/>
        <dsp:cNvSpPr/>
      </dsp:nvSpPr>
      <dsp:spPr>
        <a:xfrm>
          <a:off x="954442" y="1421147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19FC18-8315-40F8-BEE8-AAAA9EF02972}">
      <dsp:nvSpPr>
        <dsp:cNvPr id="0" name=""/>
        <dsp:cNvSpPr/>
      </dsp:nvSpPr>
      <dsp:spPr>
        <a:xfrm>
          <a:off x="1971817" y="257713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B92B7-E9DB-43E7-8405-BF7FEE3EE02C}">
      <dsp:nvSpPr>
        <dsp:cNvPr id="0" name=""/>
        <dsp:cNvSpPr/>
      </dsp:nvSpPr>
      <dsp:spPr>
        <a:xfrm>
          <a:off x="3430178" y="1421147"/>
          <a:ext cx="1576378" cy="1359102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Likes &amp; Dislikes</a:t>
          </a:r>
          <a:endParaRPr lang="en-US" sz="1400" b="1" kern="1200" dirty="0"/>
        </a:p>
      </dsp:txBody>
      <dsp:txXfrm>
        <a:off x="3692424" y="1647247"/>
        <a:ext cx="1051886" cy="906902"/>
      </dsp:txXfrm>
    </dsp:sp>
    <dsp:sp modelId="{103DF2B9-C962-4A4C-BA7C-DD120D10DD0B}">
      <dsp:nvSpPr>
        <dsp:cNvPr id="0" name=""/>
        <dsp:cNvSpPr/>
      </dsp:nvSpPr>
      <dsp:spPr>
        <a:xfrm>
          <a:off x="4447554" y="257713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3A077-E145-4C30-A9F6-F29FC997785C}">
      <dsp:nvSpPr>
        <dsp:cNvPr id="0" name=""/>
        <dsp:cNvSpPr/>
      </dsp:nvSpPr>
      <dsp:spPr>
        <a:xfrm>
          <a:off x="4685170" y="2140040"/>
          <a:ext cx="1537917" cy="1326173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DC5249-9D1B-4E9A-A4A4-06611A8E8F05}">
      <dsp:nvSpPr>
        <dsp:cNvPr id="0" name=""/>
        <dsp:cNvSpPr/>
      </dsp:nvSpPr>
      <dsp:spPr>
        <a:xfrm>
          <a:off x="4719416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55C3E-DA64-4FED-B544-C725E7777C2C}">
      <dsp:nvSpPr>
        <dsp:cNvPr id="0" name=""/>
        <dsp:cNvSpPr/>
      </dsp:nvSpPr>
      <dsp:spPr>
        <a:xfrm>
          <a:off x="2208906" y="726518"/>
          <a:ext cx="1537917" cy="1326173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Emotional Links</a:t>
          </a:r>
          <a:endParaRPr lang="en-US" sz="1400" b="1" kern="1200" dirty="0"/>
        </a:p>
      </dsp:txBody>
      <dsp:txXfrm>
        <a:off x="2464776" y="947159"/>
        <a:ext cx="1026177" cy="884891"/>
      </dsp:txXfrm>
    </dsp:sp>
    <dsp:sp modelId="{82F0CFBC-11F9-4068-A384-45941CFD7D11}">
      <dsp:nvSpPr>
        <dsp:cNvPr id="0" name=""/>
        <dsp:cNvSpPr/>
      </dsp:nvSpPr>
      <dsp:spPr>
        <a:xfrm>
          <a:off x="3211003" y="76222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28502-DA5D-402C-A1CB-2E5CBECD4FBB}">
      <dsp:nvSpPr>
        <dsp:cNvPr id="0" name=""/>
        <dsp:cNvSpPr/>
      </dsp:nvSpPr>
      <dsp:spPr>
        <a:xfrm>
          <a:off x="3430178" y="0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F9A753-D2AC-46FE-8745-C55799C1B143}">
      <dsp:nvSpPr>
        <dsp:cNvPr id="0" name=""/>
        <dsp:cNvSpPr/>
      </dsp:nvSpPr>
      <dsp:spPr>
        <a:xfrm>
          <a:off x="3499198" y="584403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15BAD-3DA1-4321-B57B-C01D254B7763}">
      <dsp:nvSpPr>
        <dsp:cNvPr id="0" name=""/>
        <dsp:cNvSpPr/>
      </dsp:nvSpPr>
      <dsp:spPr>
        <a:xfrm>
          <a:off x="1122546" y="1918325"/>
          <a:ext cx="1375787" cy="1186195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Cognition</a:t>
          </a:r>
          <a:endParaRPr lang="en-US" sz="1400" b="0" kern="1200" dirty="0"/>
        </a:p>
      </dsp:txBody>
      <dsp:txXfrm>
        <a:off x="1351425" y="2115663"/>
        <a:ext cx="918029" cy="791519"/>
      </dsp:txXfrm>
    </dsp:sp>
    <dsp:sp modelId="{584C5D24-5D81-4037-A746-F35CBCF226AB}">
      <dsp:nvSpPr>
        <dsp:cNvPr id="0" name=""/>
        <dsp:cNvSpPr/>
      </dsp:nvSpPr>
      <dsp:spPr>
        <a:xfrm>
          <a:off x="1153284" y="2451549"/>
          <a:ext cx="164458" cy="142120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708757-DE70-4B37-9EB6-DEC398CBBEAC}">
      <dsp:nvSpPr>
        <dsp:cNvPr id="0" name=""/>
        <dsp:cNvSpPr/>
      </dsp:nvSpPr>
      <dsp:spPr>
        <a:xfrm>
          <a:off x="0" y="1286098"/>
          <a:ext cx="1409646" cy="1215610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19FC18-8315-40F8-BEE8-AAAA9EF02972}">
      <dsp:nvSpPr>
        <dsp:cNvPr id="0" name=""/>
        <dsp:cNvSpPr/>
      </dsp:nvSpPr>
      <dsp:spPr>
        <a:xfrm>
          <a:off x="910051" y="2320265"/>
          <a:ext cx="164458" cy="142120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B92B7-E9DB-43E7-8405-BF7FEE3EE02C}">
      <dsp:nvSpPr>
        <dsp:cNvPr id="0" name=""/>
        <dsp:cNvSpPr/>
      </dsp:nvSpPr>
      <dsp:spPr>
        <a:xfrm>
          <a:off x="2217002" y="1297768"/>
          <a:ext cx="1409646" cy="1215610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Using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Assessments</a:t>
          </a:r>
          <a:endParaRPr lang="en-US" sz="1200" b="0" kern="1200" dirty="0"/>
        </a:p>
      </dsp:txBody>
      <dsp:txXfrm>
        <a:off x="2451536" y="1500018"/>
        <a:ext cx="940578" cy="811110"/>
      </dsp:txXfrm>
    </dsp:sp>
    <dsp:sp modelId="{103DF2B9-C962-4A4C-BA7C-DD120D10DD0B}">
      <dsp:nvSpPr>
        <dsp:cNvPr id="0" name=""/>
        <dsp:cNvSpPr/>
      </dsp:nvSpPr>
      <dsp:spPr>
        <a:xfrm>
          <a:off x="3117806" y="2320265"/>
          <a:ext cx="164458" cy="142120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3A077-E145-4C30-A9F6-F29FC997785C}">
      <dsp:nvSpPr>
        <dsp:cNvPr id="0" name=""/>
        <dsp:cNvSpPr/>
      </dsp:nvSpPr>
      <dsp:spPr>
        <a:xfrm>
          <a:off x="3329944" y="1929511"/>
          <a:ext cx="1375787" cy="1186195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DC5249-9D1B-4E9A-A4A4-06611A8E8F05}">
      <dsp:nvSpPr>
        <dsp:cNvPr id="0" name=""/>
        <dsp:cNvSpPr/>
      </dsp:nvSpPr>
      <dsp:spPr>
        <a:xfrm>
          <a:off x="3360348" y="2451549"/>
          <a:ext cx="164458" cy="142120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55C3E-DA64-4FED-B544-C725E7777C2C}">
      <dsp:nvSpPr>
        <dsp:cNvPr id="0" name=""/>
        <dsp:cNvSpPr/>
      </dsp:nvSpPr>
      <dsp:spPr>
        <a:xfrm>
          <a:off x="1122189" y="675816"/>
          <a:ext cx="1375787" cy="1186195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Intuition</a:t>
          </a:r>
          <a:r>
            <a:rPr lang="en-US" sz="1400" b="1" kern="1200" dirty="0" smtClean="0"/>
            <a:t> </a:t>
          </a:r>
          <a:endParaRPr lang="en-US" sz="1400" b="1" kern="1200" dirty="0"/>
        </a:p>
      </dsp:txBody>
      <dsp:txXfrm>
        <a:off x="1351068" y="873154"/>
        <a:ext cx="918029" cy="791519"/>
      </dsp:txXfrm>
    </dsp:sp>
    <dsp:sp modelId="{82F0CFBC-11F9-4068-A384-45941CFD7D11}">
      <dsp:nvSpPr>
        <dsp:cNvPr id="0" name=""/>
        <dsp:cNvSpPr/>
      </dsp:nvSpPr>
      <dsp:spPr>
        <a:xfrm>
          <a:off x="2015656" y="708017"/>
          <a:ext cx="164458" cy="142120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28502-DA5D-402C-A1CB-2E5CBECD4FBB}">
      <dsp:nvSpPr>
        <dsp:cNvPr id="0" name=""/>
        <dsp:cNvSpPr/>
      </dsp:nvSpPr>
      <dsp:spPr>
        <a:xfrm>
          <a:off x="2207755" y="19398"/>
          <a:ext cx="1409646" cy="1215610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F9A753-D2AC-46FE-8745-C55799C1B143}">
      <dsp:nvSpPr>
        <dsp:cNvPr id="0" name=""/>
        <dsp:cNvSpPr/>
      </dsp:nvSpPr>
      <dsp:spPr>
        <a:xfrm>
          <a:off x="2265799" y="542365"/>
          <a:ext cx="164458" cy="142120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41088-E070-D94E-8E3B-64E871250FBE}">
      <dsp:nvSpPr>
        <dsp:cNvPr id="0" name=""/>
        <dsp:cNvSpPr/>
      </dsp:nvSpPr>
      <dsp:spPr>
        <a:xfrm>
          <a:off x="3327871" y="666527"/>
          <a:ext cx="1375787" cy="1186195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Self-Discovery</a:t>
          </a:r>
          <a:endParaRPr lang="en-US" sz="1600" kern="1200" dirty="0"/>
        </a:p>
      </dsp:txBody>
      <dsp:txXfrm>
        <a:off x="3556750" y="863865"/>
        <a:ext cx="918029" cy="791519"/>
      </dsp:txXfrm>
    </dsp:sp>
    <dsp:sp modelId="{B8F21D30-F44E-5F44-A36E-86FB9F66521A}">
      <dsp:nvSpPr>
        <dsp:cNvPr id="0" name=""/>
        <dsp:cNvSpPr/>
      </dsp:nvSpPr>
      <dsp:spPr>
        <a:xfrm>
          <a:off x="4511559" y="1182372"/>
          <a:ext cx="164458" cy="142120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C1C325-0DEB-3A4F-9F64-9BCC909736BF}">
      <dsp:nvSpPr>
        <dsp:cNvPr id="0" name=""/>
        <dsp:cNvSpPr/>
      </dsp:nvSpPr>
      <dsp:spPr>
        <a:xfrm>
          <a:off x="4432094" y="1295387"/>
          <a:ext cx="1375787" cy="1186195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FCC2E6-ECA0-EA4B-BF30-E5379CDC821E}">
      <dsp:nvSpPr>
        <dsp:cNvPr id="0" name=""/>
        <dsp:cNvSpPr/>
      </dsp:nvSpPr>
      <dsp:spPr>
        <a:xfrm>
          <a:off x="4747191" y="1318919"/>
          <a:ext cx="164458" cy="142120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32A095-7305-D74C-A9ED-B761AA74C005}">
      <dsp:nvSpPr>
        <dsp:cNvPr id="0" name=""/>
        <dsp:cNvSpPr/>
      </dsp:nvSpPr>
      <dsp:spPr>
        <a:xfrm>
          <a:off x="4430021" y="28068"/>
          <a:ext cx="1375787" cy="1186195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Activities</a:t>
          </a:r>
          <a:endParaRPr lang="en-US" sz="1600" b="0" kern="1200" dirty="0"/>
        </a:p>
      </dsp:txBody>
      <dsp:txXfrm>
        <a:off x="4658900" y="225406"/>
        <a:ext cx="918029" cy="791519"/>
      </dsp:txXfrm>
    </dsp:sp>
    <dsp:sp modelId="{9272C30E-FD94-2142-ABA1-A4A9ECB7788B}">
      <dsp:nvSpPr>
        <dsp:cNvPr id="0" name=""/>
        <dsp:cNvSpPr/>
      </dsp:nvSpPr>
      <dsp:spPr>
        <a:xfrm>
          <a:off x="5613709" y="543913"/>
          <a:ext cx="164458" cy="142120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CDDF1-0C93-C647-B7E3-4EFB8790AAD5}">
      <dsp:nvSpPr>
        <dsp:cNvPr id="0" name=""/>
        <dsp:cNvSpPr/>
      </dsp:nvSpPr>
      <dsp:spPr>
        <a:xfrm>
          <a:off x="5534244" y="656928"/>
          <a:ext cx="1375787" cy="1186195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62DB740-D37A-204A-9453-937793460565}">
      <dsp:nvSpPr>
        <dsp:cNvPr id="0" name=""/>
        <dsp:cNvSpPr/>
      </dsp:nvSpPr>
      <dsp:spPr>
        <a:xfrm>
          <a:off x="5849342" y="680150"/>
          <a:ext cx="164458" cy="142120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#2">
  <dgm:title val=""/>
  <dgm:desc val=""/>
  <dgm:catLst>
    <dgm:cat type="picture" pri="24000"/>
    <dgm:cat type="relationship" pri="500"/>
    <dgm:cat type="pictureconvert" pri="2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656"/>
        </dgm:alg>
        <dgm:constrLst>
          <dgm:constr type="primFontSz" for="des" ptType="node" op="equ" val="65"/>
          <dgm:constr type="l" for="ch" forName="text_1" refType="w" fact="0.4493"/>
          <dgm:constr type="t" for="ch" forName="text_1" refType="h" fact="0.3516"/>
          <dgm:constr type="w" for="ch" forName="text_1" refType="w" fact="0.5507"/>
          <dgm:constr type="h" for="ch" forName="text_1" refType="h" fact="0.6484"/>
          <dgm:constr type="l" for="ch" forName="text_accent_1" refType="w" fact="0.4616"/>
          <dgm:constr type="t" for="ch" forName="text_accent_1" refType="h" fact="0.6369"/>
          <dgm:constr type="w" for="ch" forName="text_accent_1" refType="w" fact="0.066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5644"/>
          <dgm:constr type="h" for="ch" forName="image_1" refType="h" fact="0.6645"/>
          <dgm:constr type="l" for="ch" forName="image_accent_1" refType="w" fact="0.3643"/>
          <dgm:constr type="t" for="ch" forName="image_accent_1" refType="h" fact="0.5653"/>
          <dgm:constr type="w" for="ch" forName="image_accent_1" refType="w" fact="0.066"/>
          <dgm:constr type="h" for="ch" forName="image_accent_1" refType="h" fact="0.0777"/>
        </dgm:constrLst>
      </dgm:if>
      <dgm:if name="Name3" axis="ch" ptType="node" func="cnt" op="equ" val="2">
        <dgm:alg type="composite">
          <dgm:param type="ar" val="2.5781"/>
        </dgm:alg>
        <dgm:constrLst>
          <dgm:constr type="primFontSz" for="des" ptType="node" op="equ" val="65"/>
          <dgm:constr type="l" for="ch" forName="text_1" refType="w" fact="0.238"/>
          <dgm:constr type="t" for="ch" forName="text_1" refType="h" fact="0.3516"/>
          <dgm:constr type="w" for="ch" forName="text_1" refType="w" fact="0.2917"/>
          <dgm:constr type="h" for="ch" forName="text_1" refType="h" fact="0.6484"/>
          <dgm:constr type="l" for="ch" forName="text_accent_1" refType="w" fact="0.2445"/>
          <dgm:constr type="t" for="ch" forName="text_accent_1" refType="h" fact="0.6369"/>
          <dgm:constr type="w" for="ch" forName="text_accent_1" refType="w" fact="0.0349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2989"/>
          <dgm:constr type="h" for="ch" forName="image_1" refType="h" fact="0.6645"/>
          <dgm:constr type="l" for="ch" forName="image_accent_1" refType="w" fact="0.193"/>
          <dgm:constr type="t" for="ch" forName="image_accent_1" refType="h" fact="0.5653"/>
          <dgm:constr type="w" for="ch" forName="image_accent_1" refType="w" fact="0.0349"/>
          <dgm:constr type="h" for="ch" forName="image_accent_1" refType="h" fact="0.0777"/>
          <dgm:constr type="l" for="ch" forName="image_2" refType="w" fact="0.7083"/>
          <dgm:constr type="t" for="ch" forName="image_2" refType="h" fact="0.3516"/>
          <dgm:constr type="w" for="ch" forName="image_2" refType="w" fact="0.2917"/>
          <dgm:constr type="h" for="ch" forName="image_2" refType="h" fact="0.6484"/>
          <dgm:constr type="l" for="ch" forName="image_accent_2" refType="w" fact="0.7148"/>
          <dgm:constr type="t" for="ch" forName="image_accent_2" refType="h" fact="0.6369"/>
          <dgm:constr type="w" for="ch" forName="image_accent_2" refType="w" fact="0.0349"/>
          <dgm:constr type="h" for="ch" forName="image_accent_2" refType="h" fact="0.0777"/>
          <dgm:constr type="l" for="ch" forName="text_2" refType="w" fact="0.4703"/>
          <dgm:constr type="t" for="ch" forName="text_2" refType="h" fact="0"/>
          <dgm:constr type="w" for="ch" forName="text_2" refType="w" fact="0.2989"/>
          <dgm:constr type="h" for="ch" forName="text_2" refType="h" fact="0.6645"/>
          <dgm:constr type="l" for="ch" forName="text_accent_2" refType="w" fact="0.6633"/>
          <dgm:constr type="t" for="ch" forName="text_accent_2" refType="h" fact="0.5653"/>
          <dgm:constr type="w" for="ch" forName="text_accent_2" refType="w" fact="0.0349"/>
          <dgm:constr type="h" for="ch" forName="text_accent_2" refType="h" fact="0.0777"/>
        </dgm:constrLst>
      </dgm:if>
      <dgm:if name="Name4" axis="ch" ptType="node" func="cnt" op="equ" val="3">
        <dgm:alg type="composite">
          <dgm:param type="ar" val="1.52"/>
        </dgm:alg>
        <dgm:constrLst>
          <dgm:constr type="primFontSz" for="des" ptType="node" op="equ" val="65"/>
          <dgm:constr type="l" for="ch" forName="text_1" refType="w" fact="0.2381"/>
          <dgm:constr type="t" for="ch" forName="text_1" refType="h" fact="0.6174"/>
          <dgm:constr type="w" for="ch" forName="text_1" refType="w" fact="0.2919"/>
          <dgm:constr type="h" for="ch" forName="text_1" refType="h" fact="0.3826"/>
          <dgm:constr type="l" for="ch" forName="text_accent_1" refType="w" fact="0.2447"/>
          <dgm:constr type="t" for="ch" forName="text_accent_1" refType="h" fact="0.7858"/>
          <dgm:constr type="w" for="ch" forName="text_accent_1" refType="w" fact="0.035"/>
          <dgm:constr type="h" for="ch" forName="text_accent_1" refType="h" fact="0.0459"/>
          <dgm:constr type="l" for="ch" forName="image_1" refType="w" fact="0"/>
          <dgm:constr type="t" for="ch" forName="image_1" refType="h" fact="0.41"/>
          <dgm:constr type="w" for="ch" forName="image_1" refType="w" fact="0.2992"/>
          <dgm:constr type="h" for="ch" forName="image_1" refType="h" fact="0.3921"/>
          <dgm:constr type="l" for="ch" forName="image_accent_1" refType="w" fact="0.1931"/>
          <dgm:constr type="t" for="ch" forName="image_accent_1" refType="h" fact="0.7435"/>
          <dgm:constr type="w" for="ch" forName="image_accent_1" refType="w" fact="0.035"/>
          <dgm:constr type="h" for="ch" forName="image_accent_1" refType="h" fact="0.0459"/>
          <dgm:constr type="l" for="ch" forName="image_2" refType="w" fact="0.7081"/>
          <dgm:constr type="t" for="ch" forName="image_2" refType="h" fact="0.6174"/>
          <dgm:constr type="w" for="ch" forName="image_2" refType="w" fact="0.2919"/>
          <dgm:constr type="h" for="ch" forName="image_2" refType="h" fact="0.3826"/>
          <dgm:constr type="l" for="ch" forName="image_accent_2" refType="w" fact="0.7146"/>
          <dgm:constr type="t" for="ch" forName="image_accent_2" refType="h" fact="0.7858"/>
          <dgm:constr type="w" for="ch" forName="image_accent_2" refType="w" fact="0.035"/>
          <dgm:constr type="h" for="ch" forName="image_accent_2" refType="h" fact="0.0459"/>
          <dgm:constr type="l" for="ch" forName="text_2" refType="w" fact="0.4699"/>
          <dgm:constr type="t" for="ch" forName="text_2" refType="h" fact="0.41"/>
          <dgm:constr type="w" for="ch" forName="text_2" refType="w" fact="0.2992"/>
          <dgm:constr type="h" for="ch" forName="text_2" refType="h" fact="0.3921"/>
          <dgm:constr type="l" for="ch" forName="text_accent_2" refType="w" fact="0.663"/>
          <dgm:constr type="t" for="ch" forName="text_accent_2" refType="h" fact="0.7435"/>
          <dgm:constr type="w" for="ch" forName="text_accent_2" refType="w" fact="0.035"/>
          <dgm:constr type="h" for="ch" forName="text_accent_2" refType="h" fact="0.0459"/>
          <dgm:constr type="l" for="ch" forName="text_3" refType="w" fact="0.2381"/>
          <dgm:constr type="t" for="ch" forName="text_3" refType="h" fact="0.2096"/>
          <dgm:constr type="w" for="ch" forName="text_3" refType="w" fact="0.2919"/>
          <dgm:constr type="h" for="ch" forName="text_3" refType="h" fact="0.3826"/>
          <dgm:constr type="l" for="ch" forName="text_accent_3" refType="w" fact="0.4283"/>
          <dgm:constr type="t" for="ch" forName="text_accent_3" refType="h" fact="0.2199"/>
          <dgm:constr type="w" for="ch" forName="text_accent_3" refType="w" fact="0.035"/>
          <dgm:constr type="h" for="ch" forName="text_accent_3" refType="h" fact="0.0459"/>
          <dgm:constr type="l" for="ch" forName="image_3" refType="w" fact="0.4699"/>
          <dgm:constr type="t" for="ch" forName="image_3" refType="h" fact="0"/>
          <dgm:constr type="w" for="ch" forName="image_3" refType="w" fact="0.2992"/>
          <dgm:constr type="h" for="ch" forName="image_3" refType="h" fact="0.3921"/>
          <dgm:constr type="l" for="ch" forName="image_accent_3" refType="w" fact="0.483"/>
          <dgm:constr type="t" for="ch" forName="image_accent_3" refType="h" fact="0.1686"/>
          <dgm:constr type="w" for="ch" forName="image_accent_3" refType="w" fact="0.035"/>
          <dgm:constr type="h" for="ch" forName="image_accent_3" refType="h" fact="0.0459"/>
        </dgm:constrLst>
      </dgm:if>
      <dgm:if name="Name5" axis="ch" ptType="node" func="cnt" op="equ" val="4">
        <dgm:alg type="composite">
          <dgm:param type="ar" val="1.8757"/>
        </dgm:alg>
        <dgm:constrLst>
          <dgm:constr type="primFontSz" for="des" ptType="node" op="equ" val="65"/>
          <dgm:constr type="l" for="ch" forName="text_1" refType="w" fact="0.1933"/>
          <dgm:constr type="t" for="ch" forName="text_1" refType="h" fact="0.6169"/>
          <dgm:constr type="w" for="ch" forName="text_1" refType="w" fact="0.2369"/>
          <dgm:constr type="h" for="ch" forName="text_1" refType="h" fact="0.3831"/>
          <dgm:constr type="l" for="ch" forName="text_accent_1" refType="w" fact="0.1986"/>
          <dgm:constr type="t" for="ch" forName="text_accent_1" refType="h" fact="0.7855"/>
          <dgm:constr type="w" for="ch" forName="text_accent_1" refType="w" fact="0.0284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428"/>
          <dgm:constr type="h" for="ch" forName="image_1" refType="h" fact="0.3926"/>
          <dgm:constr type="l" for="ch" forName="image_accent_1" refType="w" fact="0.1567"/>
          <dgm:constr type="t" for="ch" forName="image_accent_1" refType="h" fact="0.7431"/>
          <dgm:constr type="w" for="ch" forName="image_accent_1" refType="w" fact="0.0284"/>
          <dgm:constr type="h" for="ch" forName="image_accent_1" refType="h" fact="0.0459"/>
          <dgm:constr type="l" for="ch" forName="image_2" refType="w" fact="0.5733"/>
          <dgm:constr type="t" for="ch" forName="image_2" refType="h" fact="0.614"/>
          <dgm:constr type="w" for="ch" forName="image_2" refType="w" fact="0.2369"/>
          <dgm:constr type="h" for="ch" forName="image_2" refType="h" fact="0.3831"/>
          <dgm:constr type="l" for="ch" forName="image_accent_2" refType="w" fact="0.5786"/>
          <dgm:constr type="t" for="ch" forName="image_accent_2" refType="h" fact="0.7826"/>
          <dgm:constr type="w" for="ch" forName="image_accent_2" refType="w" fact="0.0284"/>
          <dgm:constr type="h" for="ch" forName="image_accent_2" refType="h" fact="0.0459"/>
          <dgm:constr type="l" for="ch" forName="text_2" refType="w" fact="0.3801"/>
          <dgm:constr type="t" for="ch" forName="text_2" refType="h" fact="0.4091"/>
          <dgm:constr type="w" for="ch" forName="text_2" refType="w" fact="0.2428"/>
          <dgm:constr type="h" for="ch" forName="text_2" refType="h" fact="0.3926"/>
          <dgm:constr type="l" for="ch" forName="text_accent_2" refType="w" fact="0.5368"/>
          <dgm:constr type="t" for="ch" forName="text_accent_2" refType="h" fact="0.7431"/>
          <dgm:constr type="w" for="ch" forName="text_accent_2" refType="w" fact="0.0284"/>
          <dgm:constr type="h" for="ch" forName="text_accent_2" refType="h" fact="0.0459"/>
          <dgm:constr type="l" for="ch" forName="text_3" refType="w" fact="0.1932"/>
          <dgm:constr type="t" for="ch" forName="text_3" refType="h" fact="0.2106"/>
          <dgm:constr type="w" for="ch" forName="text_3" refType="w" fact="0.2369"/>
          <dgm:constr type="h" for="ch" forName="text_3" refType="h" fact="0.3831"/>
          <dgm:constr type="l" for="ch" forName="text_accent_3" refType="w" fact="0.3471"/>
          <dgm:constr type="t" for="ch" forName="text_accent_3" refType="h" fact="0.221"/>
          <dgm:constr type="w" for="ch" forName="text_accent_3" refType="w" fact="0.0284"/>
          <dgm:constr type="h" for="ch" forName="text_accent_3" refType="h" fact="0.0459"/>
          <dgm:constr type="l" for="ch" forName="image_3" refType="w" fact="0.3801"/>
          <dgm:constr type="t" for="ch" forName="image_3" refType="h" fact="0"/>
          <dgm:constr type="w" for="ch" forName="image_3" refType="w" fact="0.2428"/>
          <dgm:constr type="h" for="ch" forName="image_3" refType="h" fact="0.3926"/>
          <dgm:constr type="l" for="ch" forName="image_accent_3" refType="w" fact="0.3901"/>
          <dgm:constr type="t" for="ch" forName="image_accent_3" refType="h" fact="0.1689"/>
          <dgm:constr type="w" for="ch" forName="image_accent_3" refType="w" fact="0.0284"/>
          <dgm:constr type="h" for="ch" forName="image_accent_3" refType="h" fact="0.0459"/>
          <dgm:constr type="l" for="ch" forName="text_4" refType="w" fact="0.573"/>
          <dgm:constr type="t" for="ch" forName="text_4" refType="h" fact="0.209"/>
          <dgm:constr type="w" for="ch" forName="text_4" refType="w" fact="0.2369"/>
          <dgm:constr type="h" for="ch" forName="text_4" refType="h" fact="0.3831"/>
          <dgm:constr type="l" for="ch" forName="text_accent_4" refType="w" fact="0.7768"/>
          <dgm:constr type="t" for="ch" forName="text_accent_4" refType="h" fact="0.3756"/>
          <dgm:constr type="w" for="ch" forName="text_accent_4" refType="w" fact="0.0284"/>
          <dgm:constr type="h" for="ch" forName="text_accent_4" refType="h" fact="0.0459"/>
          <dgm:constr type="l" for="ch" forName="image_4" refType="w" fact="0.7631"/>
          <dgm:constr type="t" for="ch" forName="image_4" refType="h" fact="0.4092"/>
          <dgm:constr type="w" for="ch" forName="image_4" refType="w" fact="0.2369"/>
          <dgm:constr type="h" for="ch" forName="image_4" refType="h" fact="0.3831"/>
          <dgm:constr type="l" for="ch" forName="image_accent_4" refType="w" fact="0.8173"/>
          <dgm:constr type="t" for="ch" forName="image_accent_4" refType="h" fact="0.4168"/>
          <dgm:constr type="w" for="ch" forName="image_accent_4" refType="w" fact="0.0284"/>
          <dgm:constr type="h" for="ch" forName="image_accent_4" refType="h" fact="0.0459"/>
        </dgm:constrLst>
      </dgm:if>
      <dgm:if name="Name6" axis="ch" ptType="node" func="cnt" op="equ" val="5">
        <dgm:alg type="composite">
          <dgm:param type="ar" val="2.2317"/>
        </dgm:alg>
        <dgm:constrLst>
          <dgm:constr type="primFontSz" for="des" ptType="node" op="equ" val="65"/>
          <dgm:constr type="l" for="ch" forName="text_1" refType="w" fact="0.1624"/>
          <dgm:constr type="t" for="ch" forName="text_1" refType="h" fact="0.6169"/>
          <dgm:constr type="w" for="ch" forName="text_1" refType="w" fact="0.1991"/>
          <dgm:constr type="h" for="ch" forName="text_1" refType="h" fact="0.3831"/>
          <dgm:constr type="l" for="ch" forName="text_accent_1" refType="w" fact="0.1669"/>
          <dgm:constr type="t" for="ch" forName="text_accent_1" refType="h" fact="0.7855"/>
          <dgm:constr type="w" for="ch" forName="text_accent_1" refType="w" fact="0.0238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04"/>
          <dgm:constr type="h" for="ch" forName="image_1" refType="h" fact="0.3926"/>
          <dgm:constr type="l" for="ch" forName="image_accent_1" refType="w" fact="0.1317"/>
          <dgm:constr type="t" for="ch" forName="image_accent_1" refType="h" fact="0.7431"/>
          <dgm:constr type="w" for="ch" forName="image_accent_1" refType="w" fact="0.0238"/>
          <dgm:constr type="h" for="ch" forName="image_accent_1" refType="h" fact="0.0459"/>
          <dgm:constr type="l" for="ch" forName="image_2" refType="w" fact="0.4819"/>
          <dgm:constr type="t" for="ch" forName="image_2" refType="h" fact="0.6169"/>
          <dgm:constr type="w" for="ch" forName="image_2" refType="w" fact="0.1991"/>
          <dgm:constr type="h" for="ch" forName="image_2" refType="h" fact="0.3831"/>
          <dgm:constr type="l" for="ch" forName="image_accent_2" refType="w" fact="0.4863"/>
          <dgm:constr type="t" for="ch" forName="image_accent_2" refType="h" fact="0.7855"/>
          <dgm:constr type="w" for="ch" forName="image_accent_2" refType="w" fact="0.0238"/>
          <dgm:constr type="h" for="ch" forName="image_accent_2" refType="h" fact="0.0459"/>
          <dgm:constr type="l" for="ch" forName="text_2" refType="w" fact="0.3195"/>
          <dgm:constr type="t" for="ch" forName="text_2" refType="h" fact="0.4091"/>
          <dgm:constr type="w" for="ch" forName="text_2" refType="w" fact="0.204"/>
          <dgm:constr type="h" for="ch" forName="text_2" refType="h" fact="0.3926"/>
          <dgm:constr type="l" for="ch" forName="text_accent_2" refType="w" fact="0.4512"/>
          <dgm:constr type="t" for="ch" forName="text_accent_2" refType="h" fact="0.7431"/>
          <dgm:constr type="w" for="ch" forName="text_accent_2" refType="w" fact="0.0238"/>
          <dgm:constr type="h" for="ch" forName="text_accent_2" refType="h" fact="0.0459"/>
          <dgm:constr type="l" for="ch" forName="text_3" refType="w" fact="0.1624"/>
          <dgm:constr type="t" for="ch" forName="text_3" refType="h" fact="0.212"/>
          <dgm:constr type="w" for="ch" forName="text_3" refType="w" fact="0.1991"/>
          <dgm:constr type="h" for="ch" forName="text_3" refType="h" fact="0.3831"/>
          <dgm:constr type="l" for="ch" forName="text_accent_3" refType="w" fact="0.2917"/>
          <dgm:constr type="t" for="ch" forName="text_accent_3" refType="h" fact="0.2224"/>
          <dgm:constr type="w" for="ch" forName="text_accent_3" refType="w" fact="0.0238"/>
          <dgm:constr type="h" for="ch" forName="text_accent_3" refType="h" fact="0.0459"/>
          <dgm:constr type="l" for="ch" forName="image_3" refType="w" fact="0.3195"/>
          <dgm:constr type="t" for="ch" forName="image_3" refType="h" fact="0"/>
          <dgm:constr type="w" for="ch" forName="image_3" refType="w" fact="0.204"/>
          <dgm:constr type="h" for="ch" forName="image_3" refType="h" fact="0.3926"/>
          <dgm:constr type="l" for="ch" forName="image_accent_3" refType="w" fact="0.3279"/>
          <dgm:constr type="t" for="ch" forName="image_accent_3" refType="h" fact="0.1689"/>
          <dgm:constr type="w" for="ch" forName="image_accent_3" refType="w" fact="0.0238"/>
          <dgm:constr type="h" for="ch" forName="image_accent_3" refType="h" fact="0.0459"/>
          <dgm:constr type="l" for="ch" forName="text_4" refType="w" fact="0.4816"/>
          <dgm:constr type="t" for="ch" forName="text_4" refType="h" fact="0.209"/>
          <dgm:constr type="w" for="ch" forName="text_4" refType="w" fact="0.1991"/>
          <dgm:constr type="h" for="ch" forName="text_4" refType="h" fact="0.3831"/>
          <dgm:constr type="l" for="ch" forName="text_accent_4" refType="w" fact="0.6529"/>
          <dgm:constr type="t" for="ch" forName="text_accent_4" refType="h" fact="0.3756"/>
          <dgm:constr type="w" for="ch" forName="text_accent_4" refType="w" fact="0.0238"/>
          <dgm:constr type="h" for="ch" forName="text_accent_4" refType="h" fact="0.0459"/>
          <dgm:constr type="l" for="ch" forName="image_4" refType="w" fact="0.6414"/>
          <dgm:constr type="t" for="ch" forName="image_4" refType="h" fact="0.4121"/>
          <dgm:constr type="w" for="ch" forName="image_4" refType="w" fact="0.1991"/>
          <dgm:constr type="h" for="ch" forName="image_4" refType="h" fact="0.3831"/>
          <dgm:constr type="l" for="ch" forName="image_accent_4" refType="w" fact="0.687"/>
          <dgm:constr type="t" for="ch" forName="image_accent_4" refType="h" fact="0.4197"/>
          <dgm:constr type="w" for="ch" forName="image_accent_4" refType="w" fact="0.0238"/>
          <dgm:constr type="h" for="ch" forName="image_accent_4" refType="h" fact="0.0459"/>
          <dgm:constr type="l" for="ch" forName="text_5" refType="w" fact="0.6411"/>
          <dgm:constr type="t" for="ch" forName="text_5" refType="h" fact="0.0028"/>
          <dgm:constr type="w" for="ch" forName="text_5" refType="w" fact="0.1991"/>
          <dgm:constr type="h" for="ch" forName="text_5" refType="h" fact="0.3831"/>
          <dgm:constr type="l" for="ch" forName="text_accent_5" refType="w" fact="0.8124"/>
          <dgm:constr type="t" for="ch" forName="text_accent_5" refType="h" fact="0.1694"/>
          <dgm:constr type="w" for="ch" forName="text_accent_5" refType="w" fact="0.0238"/>
          <dgm:constr type="h" for="ch" forName="text_accent_5" refType="h" fact="0.0459"/>
          <dgm:constr type="l" for="ch" forName="image_5" refType="w" fact="0.8009"/>
          <dgm:constr type="t" for="ch" forName="image_5" refType="h" fact="0.2059"/>
          <dgm:constr type="w" for="ch" forName="image_5" refType="w" fact="0.1991"/>
          <dgm:constr type="h" for="ch" forName="image_5" refType="h" fact="0.3831"/>
          <dgm:constr type="l" for="ch" forName="image_accent_5" refType="w" fact="0.8465"/>
          <dgm:constr type="t" for="ch" forName="image_accent_5" refType="h" fact="0.2134"/>
          <dgm:constr type="w" for="ch" forName="image_accent_5" refType="w" fact="0.0238"/>
          <dgm:constr type="h" for="ch" forName="image_accent_5" refType="h" fact="0.0459"/>
        </dgm:constrLst>
      </dgm:if>
      <dgm:if name="Name7" axis="ch" ptType="node" func="cnt" op="equ" val="6">
        <dgm:alg type="composite">
          <dgm:param type="ar" val="1.8556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5126"/>
          <dgm:constr type="w" for="ch" forName="text_1" refType="w" fact="0.199"/>
          <dgm:constr type="h" for="ch" forName="text_1" refType="h" fact="0.3184"/>
          <dgm:constr type="l" for="ch" forName="text_accent_1" refType="w" fact="0.1668"/>
          <dgm:constr type="t" for="ch" forName="text_accent_1" refType="h" fact="0.6527"/>
          <dgm:constr type="w" for="ch" forName="text_accent_1" refType="w" fact="0.0238"/>
          <dgm:constr type="h" for="ch" forName="text_accent_1" refType="h" fact="0.0382"/>
          <dgm:constr type="l" for="ch" forName="image_1" refType="w" fact="0"/>
          <dgm:constr type="t" for="ch" forName="image_1" refType="h" fact="0.34"/>
          <dgm:constr type="w" for="ch" forName="image_1" refType="w" fact="0.2039"/>
          <dgm:constr type="h" for="ch" forName="image_1" refType="h" fact="0.3263"/>
          <dgm:constr type="l" for="ch" forName="image_accent_1" refType="w" fact="0.1316"/>
          <dgm:constr type="t" for="ch" forName="image_accent_1" refType="h" fact="0.6175"/>
          <dgm:constr type="w" for="ch" forName="image_accent_1" refType="w" fact="0.0238"/>
          <dgm:constr type="h" for="ch" forName="image_accent_1" refType="h" fact="0.0382"/>
          <dgm:constr type="l" for="ch" forName="image_2" refType="w" fact="0.4816"/>
          <dgm:constr type="t" for="ch" forName="image_2" refType="h" fact="0.5126"/>
          <dgm:constr type="w" for="ch" forName="image_2" refType="w" fact="0.199"/>
          <dgm:constr type="h" for="ch" forName="image_2" refType="h" fact="0.3184"/>
          <dgm:constr type="l" for="ch" forName="image_accent_2" refType="w" fact="0.486"/>
          <dgm:constr type="t" for="ch" forName="image_accent_2" refType="h" fact="0.6527"/>
          <dgm:constr type="w" for="ch" forName="image_accent_2" refType="w" fact="0.0238"/>
          <dgm:constr type="h" for="ch" forName="image_accent_2" refType="h" fact="0.0382"/>
          <dgm:constr type="l" for="ch" forName="text_2" refType="w" fact="0.3193"/>
          <dgm:constr type="t" for="ch" forName="text_2" refType="h" fact="0.34"/>
          <dgm:constr type="w" for="ch" forName="text_2" refType="w" fact="0.2039"/>
          <dgm:constr type="h" for="ch" forName="text_2" refType="h" fact="0.3263"/>
          <dgm:constr type="l" for="ch" forName="text_accent_2" refType="w" fact="0.4509"/>
          <dgm:constr type="t" for="ch" forName="text_accent_2" refType="h" fact="0.6175"/>
          <dgm:constr type="w" for="ch" forName="text_accent_2" refType="w" fact="0.0238"/>
          <dgm:constr type="h" for="ch" forName="text_accent_2" refType="h" fact="0.0382"/>
          <dgm:constr type="l" for="ch" forName="text_3" refType="w" fact="0.1623"/>
          <dgm:constr type="t" for="ch" forName="text_3" refType="h" fact="0.1762"/>
          <dgm:constr type="w" for="ch" forName="text_3" refType="w" fact="0.199"/>
          <dgm:constr type="h" for="ch" forName="text_3" refType="h" fact="0.3184"/>
          <dgm:constr type="l" for="ch" forName="text_accent_3" refType="w" fact="0.2915"/>
          <dgm:constr type="t" for="ch" forName="text_accent_3" refType="h" fact="0.1848"/>
          <dgm:constr type="w" for="ch" forName="text_accent_3" refType="w" fact="0.0238"/>
          <dgm:constr type="h" for="ch" forName="text_accent_3" refType="h" fact="0.0382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3263"/>
          <dgm:constr type="l" for="ch" forName="image_accent_3" refType="w" fact="0.3277"/>
          <dgm:constr type="t" for="ch" forName="image_accent_3" refType="h" fact="0.1403"/>
          <dgm:constr type="w" for="ch" forName="image_accent_3" refType="w" fact="0.0238"/>
          <dgm:constr type="h" for="ch" forName="image_accent_3" refType="h" fact="0.0382"/>
          <dgm:constr type="l" for="ch" forName="text_4" refType="w" fact="0.4813"/>
          <dgm:constr type="t" for="ch" forName="text_4" refType="h" fact="0.1737"/>
          <dgm:constr type="w" for="ch" forName="text_4" refType="w" fact="0.199"/>
          <dgm:constr type="h" for="ch" forName="text_4" refType="h" fact="0.3184"/>
          <dgm:constr type="l" for="ch" forName="text_accent_4" refType="w" fact="0.6525"/>
          <dgm:constr type="t" for="ch" forName="text_accent_4" refType="h" fact="0.3121"/>
          <dgm:constr type="w" for="ch" forName="text_accent_4" refType="w" fact="0.0238"/>
          <dgm:constr type="h" for="ch" forName="text_accent_4" refType="h" fact="0.0382"/>
          <dgm:constr type="l" for="ch" forName="image_4" refType="w" fact="0.641"/>
          <dgm:constr type="t" for="ch" forName="image_4" refType="h" fact="0.3424"/>
          <dgm:constr type="w" for="ch" forName="image_4" refType="w" fact="0.199"/>
          <dgm:constr type="h" for="ch" forName="image_4" refType="h" fact="0.3184"/>
          <dgm:constr type="l" for="ch" forName="image_accent_4" refType="w" fact="0.6865"/>
          <dgm:constr type="t" for="ch" forName="image_accent_4" refType="h" fact="0.3487"/>
          <dgm:constr type="w" for="ch" forName="image_accent_4" refType="w" fact="0.0238"/>
          <dgm:constr type="h" for="ch" forName="image_accent_4" refType="h" fact="0.0382"/>
          <dgm:constr type="l" for="ch" forName="text_5" refType="w" fact="0.6407"/>
          <dgm:constr type="t" for="ch" forName="text_5" refType="h" fact="0.0023"/>
          <dgm:constr type="w" for="ch" forName="text_5" refType="w" fact="0.199"/>
          <dgm:constr type="h" for="ch" forName="text_5" refType="h" fact="0.3184"/>
          <dgm:constr type="l" for="ch" forName="text_accent_5" refType="w" fact="0.8119"/>
          <dgm:constr type="t" for="ch" forName="text_accent_5" refType="h" fact="0.1407"/>
          <dgm:constr type="w" for="ch" forName="text_accent_5" refType="w" fact="0.0238"/>
          <dgm:constr type="h" for="ch" forName="text_accent_5" refType="h" fact="0.0382"/>
          <dgm:constr type="l" for="ch" forName="image_5" refType="w" fact="0.8004"/>
          <dgm:constr type="t" for="ch" forName="image_5" refType="h" fact="0.1711"/>
          <dgm:constr type="w" for="ch" forName="image_5" refType="w" fact="0.199"/>
          <dgm:constr type="h" for="ch" forName="image_5" refType="h" fact="0.3184"/>
          <dgm:constr type="l" for="ch" forName="image_accent_5" refType="w" fact="0.8459"/>
          <dgm:constr type="t" for="ch" forName="image_accent_5" refType="h" fact="0.1774"/>
          <dgm:constr type="w" for="ch" forName="image_accent_5" refType="w" fact="0.0238"/>
          <dgm:constr type="h" for="ch" forName="image_accent_5" refType="h" fact="0.0382"/>
          <dgm:constr type="l" for="ch" forName="text_6" refType="w" fact="0.801"/>
          <dgm:constr type="t" for="ch" forName="text_6" refType="h" fact="0.5114"/>
          <dgm:constr type="w" for="ch" forName="text_6" refType="w" fact="0.199"/>
          <dgm:constr type="h" for="ch" forName="text_6" refType="h" fact="0.3184"/>
          <dgm:constr type="l" for="ch" forName="text_accent_6" refType="w" fact="0.8478"/>
          <dgm:constr type="t" for="ch" forName="text_accent_6" refType="h" fact="0.783"/>
          <dgm:constr type="w" for="ch" forName="text_accent_6" refType="w" fact="0.0238"/>
          <dgm:constr type="h" for="ch" forName="text_accent_6" refType="h" fact="0.0382"/>
          <dgm:constr type="l" for="ch" forName="image_6" refType="w" fact="0.641"/>
          <dgm:constr type="t" for="ch" forName="image_6" refType="h" fact="0.6816"/>
          <dgm:constr type="w" for="ch" forName="image_6" refType="w" fact="0.199"/>
          <dgm:constr type="h" for="ch" forName="image_6" refType="h" fact="0.3184"/>
          <dgm:constr type="l" for="ch" forName="image_accent_6" refType="w" fact="0.8105"/>
          <dgm:constr type="t" for="ch" forName="image_accent_6" refType="h" fact="0.8206"/>
          <dgm:constr type="w" for="ch" forName="image_accent_6" refType="w" fact="0.0238"/>
          <dgm:constr type="h" for="ch" forName="image_accent_6" refType="h" fact="0.0382"/>
        </dgm:constrLst>
      </dgm:if>
      <dgm:if name="Name8" axis="ch" ptType="node" func="cnt" op="equ" val="7">
        <dgm:alg type="composite">
          <dgm:param type="ar" val="1.5825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4372"/>
          <dgm:constr type="w" for="ch" forName="text_1" refType="w" fact="0.199"/>
          <dgm:constr type="h" for="ch" forName="text_1" refType="h" fact="0.2715"/>
          <dgm:constr type="l" for="ch" forName="text_accent_1" refType="w" fact="0.1668"/>
          <dgm:constr type="t" for="ch" forName="text_accent_1" refType="h" fact="0.5567"/>
          <dgm:constr type="w" for="ch" forName="text_accent_1" refType="w" fact="0.0238"/>
          <dgm:constr type="h" for="ch" forName="text_accent_1" refType="h" fact="0.0325"/>
          <dgm:constr type="l" for="ch" forName="image_1" refType="w" fact="0"/>
          <dgm:constr type="t" for="ch" forName="image_1" refType="h" fact="0.29"/>
          <dgm:constr type="w" for="ch" forName="image_1" refType="w" fact="0.2039"/>
          <dgm:constr type="h" for="ch" forName="image_1" refType="h" fact="0.2783"/>
          <dgm:constr type="l" for="ch" forName="image_accent_1" refType="w" fact="0.1316"/>
          <dgm:constr type="t" for="ch" forName="image_accent_1" refType="h" fact="0.5267"/>
          <dgm:constr type="w" for="ch" forName="image_accent_1" refType="w" fact="0.0238"/>
          <dgm:constr type="h" for="ch" forName="image_accent_1" refType="h" fact="0.0325"/>
          <dgm:constr type="l" for="ch" forName="image_2" refType="w" fact="0.4816"/>
          <dgm:constr type="t" for="ch" forName="image_2" refType="h" fact="0.4372"/>
          <dgm:constr type="w" for="ch" forName="image_2" refType="w" fact="0.199"/>
          <dgm:constr type="h" for="ch" forName="image_2" refType="h" fact="0.2715"/>
          <dgm:constr type="l" for="ch" forName="image_accent_2" refType="w" fact="0.486"/>
          <dgm:constr type="t" for="ch" forName="image_accent_2" refType="h" fact="0.5567"/>
          <dgm:constr type="w" for="ch" forName="image_accent_2" refType="w" fact="0.0238"/>
          <dgm:constr type="h" for="ch" forName="image_accent_2" refType="h" fact="0.0325"/>
          <dgm:constr type="l" for="ch" forName="text_2" refType="w" fact="0.3193"/>
          <dgm:constr type="t" for="ch" forName="text_2" refType="h" fact="0.29"/>
          <dgm:constr type="w" for="ch" forName="text_2" refType="w" fact="0.2039"/>
          <dgm:constr type="h" for="ch" forName="text_2" refType="h" fact="0.2783"/>
          <dgm:constr type="l" for="ch" forName="text_accent_2" refType="w" fact="0.4509"/>
          <dgm:constr type="t" for="ch" forName="text_accent_2" refType="h" fact="0.5267"/>
          <dgm:constr type="w" for="ch" forName="text_accent_2" refType="w" fact="0.0238"/>
          <dgm:constr type="h" for="ch" forName="text_accent_2" refType="h" fact="0.0325"/>
          <dgm:constr type="l" for="ch" forName="text_3" refType="w" fact="0.1623"/>
          <dgm:constr type="t" for="ch" forName="text_3" refType="h" fact="0.1503"/>
          <dgm:constr type="w" for="ch" forName="text_3" refType="w" fact="0.199"/>
          <dgm:constr type="h" for="ch" forName="text_3" refType="h" fact="0.2715"/>
          <dgm:constr type="l" for="ch" forName="text_accent_3" refType="w" fact="0.2915"/>
          <dgm:constr type="t" for="ch" forName="text_accent_3" refType="h" fact="0.1576"/>
          <dgm:constr type="w" for="ch" forName="text_accent_3" refType="w" fact="0.0238"/>
          <dgm:constr type="h" for="ch" forName="text_accent_3" refType="h" fact="0.0325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2783"/>
          <dgm:constr type="l" for="ch" forName="image_accent_3" refType="w" fact="0.3277"/>
          <dgm:constr type="t" for="ch" forName="image_accent_3" refType="h" fact="0.1197"/>
          <dgm:constr type="w" for="ch" forName="image_accent_3" refType="w" fact="0.0238"/>
          <dgm:constr type="h" for="ch" forName="image_accent_3" refType="h" fact="0.0325"/>
          <dgm:constr type="l" for="ch" forName="text_4" refType="w" fact="0.4813"/>
          <dgm:constr type="t" for="ch" forName="text_4" refType="h" fact="0.1481"/>
          <dgm:constr type="w" for="ch" forName="text_4" refType="w" fact="0.199"/>
          <dgm:constr type="h" for="ch" forName="text_4" refType="h" fact="0.2715"/>
          <dgm:constr type="l" for="ch" forName="text_accent_4" refType="w" fact="0.6525"/>
          <dgm:constr type="t" for="ch" forName="text_accent_4" refType="h" fact="0.2662"/>
          <dgm:constr type="w" for="ch" forName="text_accent_4" refType="w" fact="0.0238"/>
          <dgm:constr type="h" for="ch" forName="text_accent_4" refType="h" fact="0.0325"/>
          <dgm:constr type="l" for="ch" forName="image_4" refType="w" fact="0.641"/>
          <dgm:constr type="t" for="ch" forName="image_4" refType="h" fact="0.292"/>
          <dgm:constr type="w" for="ch" forName="image_4" refType="w" fact="0.199"/>
          <dgm:constr type="h" for="ch" forName="image_4" refType="h" fact="0.2715"/>
          <dgm:constr type="l" for="ch" forName="image_accent_4" refType="w" fact="0.6865"/>
          <dgm:constr type="t" for="ch" forName="image_accent_4" refType="h" fact="0.2974"/>
          <dgm:constr type="w" for="ch" forName="image_accent_4" refType="w" fact="0.0238"/>
          <dgm:constr type="h" for="ch" forName="image_accent_4" refType="h" fact="0.0325"/>
          <dgm:constr type="l" for="ch" forName="text_5" refType="w" fact="0.6407"/>
          <dgm:constr type="t" for="ch" forName="text_5" refType="h" fact="0.002"/>
          <dgm:constr type="w" for="ch" forName="text_5" refType="w" fact="0.199"/>
          <dgm:constr type="h" for="ch" forName="text_5" refType="h" fact="0.2715"/>
          <dgm:constr type="l" for="ch" forName="text_accent_5" refType="w" fact="0.8119"/>
          <dgm:constr type="t" for="ch" forName="text_accent_5" refType="h" fact="0.12"/>
          <dgm:constr type="w" for="ch" forName="text_accent_5" refType="w" fact="0.0238"/>
          <dgm:constr type="h" for="ch" forName="text_accent_5" refType="h" fact="0.0325"/>
          <dgm:constr type="l" for="ch" forName="image_5" refType="w" fact="0.8004"/>
          <dgm:constr type="t" for="ch" forName="image_5" refType="h" fact="0.1459"/>
          <dgm:constr type="w" for="ch" forName="image_5" refType="w" fact="0.199"/>
          <dgm:constr type="h" for="ch" forName="image_5" refType="h" fact="0.2715"/>
          <dgm:constr type="l" for="ch" forName="image_accent_5" refType="w" fact="0.8459"/>
          <dgm:constr type="t" for="ch" forName="image_accent_5" refType="h" fact="0.1513"/>
          <dgm:constr type="w" for="ch" forName="image_accent_5" refType="w" fact="0.0238"/>
          <dgm:constr type="h" for="ch" forName="image_accent_5" refType="h" fact="0.0325"/>
          <dgm:constr type="l" for="ch" forName="text_6" refType="w" fact="0.801"/>
          <dgm:constr type="t" for="ch" forName="text_6" refType="h" fact="0.4362"/>
          <dgm:constr type="w" for="ch" forName="text_6" refType="w" fact="0.199"/>
          <dgm:constr type="h" for="ch" forName="text_6" refType="h" fact="0.2715"/>
          <dgm:constr type="l" for="ch" forName="text_accent_6" refType="w" fact="0.8478"/>
          <dgm:constr type="t" for="ch" forName="text_accent_6" refType="h" fact="0.6678"/>
          <dgm:constr type="w" for="ch" forName="text_accent_6" refType="w" fact="0.0238"/>
          <dgm:constr type="h" for="ch" forName="text_accent_6" refType="h" fact="0.0325"/>
          <dgm:constr type="l" for="ch" forName="image_6" refType="w" fact="0.641"/>
          <dgm:constr type="t" for="ch" forName="image_6" refType="h" fact="0.5813"/>
          <dgm:constr type="w" for="ch" forName="image_6" refType="w" fact="0.199"/>
          <dgm:constr type="h" for="ch" forName="image_6" refType="h" fact="0.2715"/>
          <dgm:constr type="l" for="ch" forName="image_accent_6" refType="w" fact="0.8105"/>
          <dgm:constr type="t" for="ch" forName="image_accent_6" refType="h" fact="0.6998"/>
          <dgm:constr type="w" for="ch" forName="image_accent_6" refType="w" fact="0.0238"/>
          <dgm:constr type="h" for="ch" forName="image_accent_6" refType="h" fact="0.0325"/>
          <dgm:constr type="l" for="ch" forName="text_7" refType="w" fact="0.3196"/>
          <dgm:constr type="t" for="ch" forName="text_7" refType="h" fact="0.5802"/>
          <dgm:constr type="w" for="ch" forName="text_7" refType="w" fact="0.2039"/>
          <dgm:constr type="h" for="ch" forName="text_7" refType="h" fact="0.2783"/>
          <dgm:constr type="l" for="ch" forName="text_accent_7" refType="w" fact="0.328"/>
          <dgm:constr type="t" for="ch" forName="text_accent_7" refType="h" fact="0.6999"/>
          <dgm:constr type="w" for="ch" forName="text_accent_7" refType="w" fact="0.0238"/>
          <dgm:constr type="h" for="ch" forName="text_accent_7" refType="h" fact="0.0325"/>
          <dgm:constr type="l" for="ch" forName="image_7" refType="w" fact="0.1614"/>
          <dgm:constr type="t" for="ch" forName="image_7" refType="h" fact="0.7285"/>
          <dgm:constr type="w" for="ch" forName="image_7" refType="w" fact="0.199"/>
          <dgm:constr type="h" for="ch" forName="image_7" refType="h" fact="0.2715"/>
          <dgm:constr type="l" for="ch" forName="image_accent_7" refType="w" fact="0.2906"/>
          <dgm:constr type="t" for="ch" forName="image_accent_7" refType="h" fact="0.7358"/>
          <dgm:constr type="w" for="ch" forName="image_accent_7" refType="w" fact="0.0238"/>
          <dgm:constr type="h" for="ch" forName="image_accent_7" refType="h" fact="0.0325"/>
        </dgm:constrLst>
      </dgm:if>
      <dgm:if name="Name9" axis="ch" ptType="node" func="cnt" op="equ" val="8">
        <dgm:alg type="composite">
          <dgm:param type="ar" val="1.8337"/>
        </dgm:alg>
        <dgm:constrLst>
          <dgm:constr type="primFontSz" for="des" ptType="node" op="equ" val="65"/>
          <dgm:constr type="l" for="ch" forName="text_1" refType="w" fact="0.14"/>
          <dgm:constr type="t" for="ch" forName="text_1" refType="h" fact="0.4369"/>
          <dgm:constr type="w" for="ch" forName="text_1" refType="w" fact="0.1717"/>
          <dgm:constr type="h" for="ch" forName="text_1" refType="h" fact="0.2714"/>
          <dgm:constr type="l" for="ch" forName="text_accent_1" refType="w" fact="0.1439"/>
          <dgm:constr type="t" for="ch" forName="text_accent_1" refType="h" fact="0.5564"/>
          <dgm:constr type="w" for="ch" forName="text_accent_1" refType="w" fact="0.0206"/>
          <dgm:constr type="h" for="ch" forName="text_accent_1" refType="h" fact="0.0325"/>
          <dgm:constr type="l" for="ch" forName="image_1" refType="w" fact="0"/>
          <dgm:constr type="t" for="ch" forName="image_1" refType="h" fact="0.2898"/>
          <dgm:constr type="w" for="ch" forName="image_1" refType="w" fact="0.1759"/>
          <dgm:constr type="h" for="ch" forName="image_1" refType="h" fact="0.2781"/>
          <dgm:constr type="l" for="ch" forName="image_accent_1" refType="w" fact="0.1135"/>
          <dgm:constr type="t" for="ch" forName="image_accent_1" refType="h" fact="0.5264"/>
          <dgm:constr type="w" for="ch" forName="image_accent_1" refType="w" fact="0.0206"/>
          <dgm:constr type="h" for="ch" forName="image_accent_1" refType="h" fact="0.0325"/>
          <dgm:constr type="l" for="ch" forName="image_2" refType="w" fact="0.4154"/>
          <dgm:constr type="t" for="ch" forName="image_2" refType="h" fact="0.4369"/>
          <dgm:constr type="w" for="ch" forName="image_2" refType="w" fact="0.1717"/>
          <dgm:constr type="h" for="ch" forName="image_2" refType="h" fact="0.2714"/>
          <dgm:constr type="l" for="ch" forName="image_accent_2" refType="w" fact="0.4193"/>
          <dgm:constr type="t" for="ch" forName="image_accent_2" refType="h" fact="0.5564"/>
          <dgm:constr type="w" for="ch" forName="image_accent_2" refType="w" fact="0.0206"/>
          <dgm:constr type="h" for="ch" forName="image_accent_2" refType="h" fact="0.0325"/>
          <dgm:constr type="l" for="ch" forName="text_2" refType="w" fact="0.276"/>
          <dgm:constr type="t" for="ch" forName="text_2" refType="h" fact="0.2909"/>
          <dgm:constr type="w" for="ch" forName="text_2" refType="w" fact="0.1759"/>
          <dgm:constr type="h" for="ch" forName="text_2" refType="h" fact="0.2781"/>
          <dgm:constr type="l" for="ch" forName="text_accent_2" refType="w" fact="0.3896"/>
          <dgm:constr type="t" for="ch" forName="text_accent_2" refType="h" fact="0.5275"/>
          <dgm:constr type="w" for="ch" forName="text_accent_2" refType="w" fact="0.0206"/>
          <dgm:constr type="h" for="ch" forName="text_accent_2" refType="h" fact="0.0325"/>
          <dgm:constr type="l" for="ch" forName="text_3" refType="w" fact="0.14"/>
          <dgm:constr type="t" for="ch" forName="text_3" refType="h" fact="0.1502"/>
          <dgm:constr type="w" for="ch" forName="text_3" refType="w" fact="0.1717"/>
          <dgm:constr type="h" for="ch" forName="text_3" refType="h" fact="0.2714"/>
          <dgm:constr type="l" for="ch" forName="text_accent_3" refType="w" fact="0.2515"/>
          <dgm:constr type="t" for="ch" forName="text_accent_3" refType="h" fact="0.1575"/>
          <dgm:constr type="w" for="ch" forName="text_accent_3" refType="w" fact="0.0206"/>
          <dgm:constr type="h" for="ch" forName="text_accent_3" refType="h" fact="0.0325"/>
          <dgm:constr type="l" for="ch" forName="image_3" refType="w" fact="0.276"/>
          <dgm:constr type="t" for="ch" forName="image_3" refType="h" fact="0"/>
          <dgm:constr type="w" for="ch" forName="image_3" refType="w" fact="0.1759"/>
          <dgm:constr type="h" for="ch" forName="image_3" refType="h" fact="0.2781"/>
          <dgm:constr type="l" for="ch" forName="image_accent_3" refType="w" fact="0.2833"/>
          <dgm:constr type="t" for="ch" forName="image_accent_3" refType="h" fact="0.1196"/>
          <dgm:constr type="w" for="ch" forName="image_accent_3" refType="w" fact="0.0206"/>
          <dgm:constr type="h" for="ch" forName="image_accent_3" refType="h" fact="0.0325"/>
          <dgm:constr type="l" for="ch" forName="text_4" refType="w" fact="0.4152"/>
          <dgm:constr type="t" for="ch" forName="text_4" refType="h" fact="0.1481"/>
          <dgm:constr type="w" for="ch" forName="text_4" refType="w" fact="0.1717"/>
          <dgm:constr type="h" for="ch" forName="text_4" refType="h" fact="0.2714"/>
          <dgm:constr type="l" for="ch" forName="text_accent_4" refType="w" fact="0.5628"/>
          <dgm:constr type="t" for="ch" forName="text_accent_4" refType="h" fact="0.266"/>
          <dgm:constr type="w" for="ch" forName="text_accent_4" refType="w" fact="0.0206"/>
          <dgm:constr type="h" for="ch" forName="text_accent_4" refType="h" fact="0.0325"/>
          <dgm:constr type="l" for="ch" forName="image_4" refType="w" fact="0.5529"/>
          <dgm:constr type="t" for="ch" forName="image_4" refType="h" fact="0.2919"/>
          <dgm:constr type="w" for="ch" forName="image_4" refType="w" fact="0.1717"/>
          <dgm:constr type="h" for="ch" forName="image_4" refType="h" fact="0.2714"/>
          <dgm:constr type="l" for="ch" forName="image_accent_4" refType="w" fact="0.5922"/>
          <dgm:constr type="t" for="ch" forName="image_accent_4" refType="h" fact="0.2972"/>
          <dgm:constr type="w" for="ch" forName="image_accent_4" refType="w" fact="0.0206"/>
          <dgm:constr type="h" for="ch" forName="image_accent_4" refType="h" fact="0.0325"/>
          <dgm:constr type="l" for="ch" forName="text_5" refType="w" fact="0.5527"/>
          <dgm:constr type="t" for="ch" forName="text_5" refType="h" fact="0.002"/>
          <dgm:constr type="w" for="ch" forName="text_5" refType="w" fact="0.1717"/>
          <dgm:constr type="h" for="ch" forName="text_5" refType="h" fact="0.2714"/>
          <dgm:constr type="l" for="ch" forName="text_accent_5" refType="w" fact="0.7003"/>
          <dgm:constr type="t" for="ch" forName="text_accent_5" refType="h" fact="0.12"/>
          <dgm:constr type="w" for="ch" forName="text_accent_5" refType="w" fact="0.0206"/>
          <dgm:constr type="h" for="ch" forName="text_accent_5" refType="h" fact="0.0325"/>
          <dgm:constr type="l" for="ch" forName="image_5" refType="w" fact="0.6904"/>
          <dgm:constr type="t" for="ch" forName="image_5" refType="h" fact="0.1458"/>
          <dgm:constr type="w" for="ch" forName="image_5" refType="w" fact="0.1717"/>
          <dgm:constr type="h" for="ch" forName="image_5" refType="h" fact="0.2714"/>
          <dgm:constr type="l" for="ch" forName="image_accent_5" refType="w" fact="0.7297"/>
          <dgm:constr type="t" for="ch" forName="image_accent_5" refType="h" fact="0.1512"/>
          <dgm:constr type="w" for="ch" forName="image_accent_5" refType="w" fact="0.0206"/>
          <dgm:constr type="h" for="ch" forName="image_accent_5" refType="h" fact="0.0325"/>
          <dgm:constr type="l" for="ch" forName="text_6" refType="w" fact="0.6909"/>
          <dgm:constr type="t" for="ch" forName="text_6" refType="h" fact="0.4359"/>
          <dgm:constr type="w" for="ch" forName="text_6" refType="w" fact="0.1717"/>
          <dgm:constr type="h" for="ch" forName="text_6" refType="h" fact="0.2714"/>
          <dgm:constr type="l" for="ch" forName="text_accent_6" refType="w" fact="0.7313"/>
          <dgm:constr type="t" for="ch" forName="text_accent_6" refType="h" fact="0.6674"/>
          <dgm:constr type="w" for="ch" forName="text_accent_6" refType="w" fact="0.0206"/>
          <dgm:constr type="h" for="ch" forName="text_accent_6" refType="h" fact="0.0325"/>
          <dgm:constr type="l" for="ch" forName="image_6" refType="w" fact="0.5529"/>
          <dgm:constr type="t" for="ch" forName="image_6" refType="h" fact="0.581"/>
          <dgm:constr type="w" for="ch" forName="image_6" refType="w" fact="0.1717"/>
          <dgm:constr type="h" for="ch" forName="image_6" refType="h" fact="0.2714"/>
          <dgm:constr type="l" for="ch" forName="image_accent_6" refType="w" fact="0.6991"/>
          <dgm:constr type="t" for="ch" forName="image_accent_6" refType="h" fact="0.6994"/>
          <dgm:constr type="w" for="ch" forName="image_accent_6" refType="w" fact="0.0206"/>
          <dgm:constr type="h" for="ch" forName="image_accent_6" refType="h" fact="0.0325"/>
          <dgm:constr type="l" for="ch" forName="image_7" refType="w" fact="0.1392"/>
          <dgm:constr type="t" for="ch" forName="image_7" refType="h" fact="0.7281"/>
          <dgm:constr type="w" for="ch" forName="image_7" refType="w" fact="0.1717"/>
          <dgm:constr type="h" for="ch" forName="image_7" refType="h" fact="0.2714"/>
          <dgm:constr type="l" for="ch" forName="image_accent_7" refType="w" fact="0.2507"/>
          <dgm:constr type="t" for="ch" forName="image_accent_7" refType="h" fact="0.7354"/>
          <dgm:constr type="w" for="ch" forName="image_accent_7" refType="w" fact="0.0206"/>
          <dgm:constr type="h" for="ch" forName="image_accent_7" refType="h" fact="0.0325"/>
          <dgm:constr type="l" for="ch" forName="text_7" refType="w" fact="0.2757"/>
          <dgm:constr type="t" for="ch" forName="text_7" refType="h" fact="0.5811"/>
          <dgm:constr type="w" for="ch" forName="text_7" refType="w" fact="0.1759"/>
          <dgm:constr type="h" for="ch" forName="text_7" refType="h" fact="0.2781"/>
          <dgm:constr type="l" for="ch" forName="text_accent_7" refType="w" fact="0.2829"/>
          <dgm:constr type="t" for="ch" forName="text_accent_7" refType="h" fact="0.7007"/>
          <dgm:constr type="w" for="ch" forName="text_accent_7" refType="w" fact="0.0206"/>
          <dgm:constr type="h" for="ch" forName="text_accent_7" refType="h" fact="0.0325"/>
          <dgm:constr type="l" for="ch" forName="image_8" refType="w" fact="0.6902"/>
          <dgm:constr type="t" for="ch" forName="image_8" refType="h" fact="0.7286"/>
          <dgm:constr type="w" for="ch" forName="image_8" refType="w" fact="0.1717"/>
          <dgm:constr type="h" for="ch" forName="image_8" refType="h" fact="0.2714"/>
          <dgm:constr type="l" for="ch" forName="image_accent_8" refType="w" fact="0.8378"/>
          <dgm:constr type="t" for="ch" forName="image_accent_8" refType="h" fact="0.8466"/>
          <dgm:constr type="w" for="ch" forName="image_accent_8" refType="w" fact="0.0206"/>
          <dgm:constr type="h" for="ch" forName="image_accent_8" refType="h" fact="0.0325"/>
          <dgm:constr type="l" for="ch" forName="text_8" refType="w" fact="0.8283"/>
          <dgm:constr type="t" for="ch" forName="text_8" refType="h" fact="0.5822"/>
          <dgm:constr type="w" for="ch" forName="text_8" refType="w" fact="0.1717"/>
          <dgm:constr type="h" for="ch" forName="text_8" refType="h" fact="0.2714"/>
          <dgm:constr type="l" for="ch" forName="text_accent_8" refType="w" fact="0.8689"/>
          <dgm:constr type="t" for="ch" forName="text_accent_8" refType="h" fact="0.8155"/>
          <dgm:constr type="w" for="ch" forName="text_accent_8" refType="w" fact="0.0206"/>
          <dgm:constr type="h" for="ch" forName="text_accent_8" refType="h" fact="0.0325"/>
        </dgm:constrLst>
      </dgm:if>
      <dgm:if name="Name10" axis="ch" ptType="node" func="cnt" op="equ" val="9">
        <dgm:alg type="composite">
          <dgm:param type="ar" val="1.8307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4391"/>
          <dgm:constr type="w" for="ch" forName="text_1" refType="w" fact="0.1713"/>
          <dgm:constr type="h" for="ch" forName="text_1" refType="h" fact="0.2703"/>
          <dgm:constr type="l" for="ch" forName="text_accent_1" refType="w" fact="0.1435"/>
          <dgm:constr type="t" for="ch" forName="text_accent_1" refType="h" fact="0.5581"/>
          <dgm:constr type="w" for="ch" forName="text_accent_1" refType="w" fact="0.0205"/>
          <dgm:constr type="h" for="ch" forName="text_accent_1" refType="h" fact="0.0324"/>
          <dgm:constr type="l" for="ch" forName="image_1" refType="w" fact="0"/>
          <dgm:constr type="t" for="ch" forName="image_1" refType="h" fact="0.2926"/>
          <dgm:constr type="w" for="ch" forName="image_1" refType="w" fact="0.1755"/>
          <dgm:constr type="h" for="ch" forName="image_1" refType="h" fact="0.277"/>
          <dgm:constr type="l" for="ch" forName="image_accent_1" refType="w" fact="0.1133"/>
          <dgm:constr type="t" for="ch" forName="image_accent_1" refType="h" fact="0.5282"/>
          <dgm:constr type="w" for="ch" forName="image_accent_1" refType="w" fact="0.0205"/>
          <dgm:constr type="h" for="ch" forName="image_accent_1" refType="h" fact="0.0324"/>
          <dgm:constr type="l" for="ch" forName="image_2" refType="w" fact="0.4145"/>
          <dgm:constr type="t" for="ch" forName="image_2" refType="h" fact="0.4391"/>
          <dgm:constr type="w" for="ch" forName="image_2" refType="w" fact="0.1713"/>
          <dgm:constr type="h" for="ch" forName="image_2" refType="h" fact="0.2703"/>
          <dgm:constr type="l" for="ch" forName="image_accent_2" refType="w" fact="0.4183"/>
          <dgm:constr type="t" for="ch" forName="image_accent_2" refType="h" fact="0.5581"/>
          <dgm:constr type="w" for="ch" forName="image_accent_2" refType="w" fact="0.0205"/>
          <dgm:constr type="h" for="ch" forName="image_accent_2" refType="h" fact="0.0324"/>
          <dgm:constr type="l" for="ch" forName="text_2" refType="w" fact="0.2748"/>
          <dgm:constr type="t" for="ch" forName="text_2" refType="h" fact="0.2926"/>
          <dgm:constr type="w" for="ch" forName="text_2" refType="w" fact="0.1755"/>
          <dgm:constr type="h" for="ch" forName="text_2" refType="h" fact="0.277"/>
          <dgm:constr type="l" for="ch" forName="text_accent_2" refType="w" fact="0.388"/>
          <dgm:constr type="t" for="ch" forName="text_accent_2" refType="h" fact="0.5282"/>
          <dgm:constr type="w" for="ch" forName="text_accent_2" refType="w" fact="0.0205"/>
          <dgm:constr type="h" for="ch" forName="text_accent_2" refType="h" fact="0.0324"/>
          <dgm:constr type="l" for="ch" forName="text_3" refType="w" fact="0.1397"/>
          <dgm:constr type="t" for="ch" forName="text_3" refType="h" fact="0.1535"/>
          <dgm:constr type="w" for="ch" forName="text_3" refType="w" fact="0.1713"/>
          <dgm:constr type="h" for="ch" forName="text_3" refType="h" fact="0.2703"/>
          <dgm:constr type="l" for="ch" forName="text_accent_3" refType="w" fact="0.2509"/>
          <dgm:constr type="t" for="ch" forName="text_accent_3" refType="h" fact="0.1608"/>
          <dgm:constr type="w" for="ch" forName="text_accent_3" refType="w" fact="0.0205"/>
          <dgm:constr type="h" for="ch" forName="text_accent_3" refType="h" fact="0.0324"/>
          <dgm:constr type="l" for="ch" forName="image_3" refType="w" fact="0.2748"/>
          <dgm:constr type="t" for="ch" forName="image_3" refType="h" fact="0.0039"/>
          <dgm:constr type="w" for="ch" forName="image_3" refType="w" fact="0.1755"/>
          <dgm:constr type="h" for="ch" forName="image_3" refType="h" fact="0.277"/>
          <dgm:constr type="l" for="ch" forName="image_accent_3" refType="w" fact="0.282"/>
          <dgm:constr type="t" for="ch" forName="image_accent_3" refType="h" fact="0.1231"/>
          <dgm:constr type="w" for="ch" forName="image_accent_3" refType="w" fact="0.0205"/>
          <dgm:constr type="h" for="ch" forName="image_accent_3" refType="h" fact="0.0324"/>
          <dgm:constr type="l" for="ch" forName="text_4" refType="w" fact="0.4142"/>
          <dgm:constr type="t" for="ch" forName="text_4" refType="h" fact="0.1514"/>
          <dgm:constr type="w" for="ch" forName="text_4" refType="w" fact="0.1713"/>
          <dgm:constr type="h" for="ch" forName="text_4" refType="h" fact="0.2703"/>
          <dgm:constr type="l" for="ch" forName="text_accent_4" refType="w" fact="0.5615"/>
          <dgm:constr type="t" for="ch" forName="text_accent_4" refType="h" fact="0.2689"/>
          <dgm:constr type="w" for="ch" forName="text_accent_4" refType="w" fact="0.0205"/>
          <dgm:constr type="h" for="ch" forName="text_accent_4" refType="h" fact="0.0324"/>
          <dgm:constr type="l" for="ch" forName="image_4" refType="w" fact="0.5516"/>
          <dgm:constr type="t" for="ch" forName="image_4" refType="h" fact="0.2946"/>
          <dgm:constr type="w" for="ch" forName="image_4" refType="w" fact="0.1713"/>
          <dgm:constr type="h" for="ch" forName="image_4" refType="h" fact="0.2703"/>
          <dgm:constr type="l" for="ch" forName="image_accent_4" refType="w" fact="0.5908"/>
          <dgm:constr type="t" for="ch" forName="image_accent_4" refType="h" fact="0.3"/>
          <dgm:constr type="w" for="ch" forName="image_accent_4" refType="w" fact="0.0205"/>
          <dgm:constr type="h" for="ch" forName="image_accent_4" refType="h" fact="0.0324"/>
          <dgm:constr type="l" for="ch" forName="text_5" refType="w" fact="0.5514"/>
          <dgm:constr type="t" for="ch" forName="text_5" refType="h" fact="0.0067"/>
          <dgm:constr type="w" for="ch" forName="text_5" refType="w" fact="0.1713"/>
          <dgm:constr type="h" for="ch" forName="text_5" refType="h" fact="0.2703"/>
          <dgm:constr type="l" for="ch" forName="text_accent_5" refType="w" fact="0.6987"/>
          <dgm:constr type="t" for="ch" forName="text_accent_5" refType="h" fact="0.1234"/>
          <dgm:constr type="w" for="ch" forName="text_accent_5" refType="w" fact="0.0205"/>
          <dgm:constr type="h" for="ch" forName="text_accent_5" refType="h" fact="0.0324"/>
          <dgm:constr type="l" for="ch" forName="image_5" refType="w" fact="0.6888"/>
          <dgm:constr type="t" for="ch" forName="image_5" refType="h" fact="0.1492"/>
          <dgm:constr type="w" for="ch" forName="image_5" refType="w" fact="0.1713"/>
          <dgm:constr type="h" for="ch" forName="image_5" refType="h" fact="0.2703"/>
          <dgm:constr type="l" for="ch" forName="image_accent_5" refType="w" fact="0.728"/>
          <dgm:constr type="t" for="ch" forName="image_accent_5" refType="h" fact="0.1545"/>
          <dgm:constr type="w" for="ch" forName="image_accent_5" refType="w" fact="0.0205"/>
          <dgm:constr type="h" for="ch" forName="image_accent_5" refType="h" fact="0.0324"/>
          <dgm:constr type="l" for="ch" forName="text_6" refType="w" fact="0.6893"/>
          <dgm:constr type="t" for="ch" forName="text_6" refType="h" fact="0.4381"/>
          <dgm:constr type="w" for="ch" forName="text_6" refType="w" fact="0.1713"/>
          <dgm:constr type="h" for="ch" forName="text_6" refType="h" fact="0.2703"/>
          <dgm:constr type="l" for="ch" forName="text_accent_6" refType="w" fact="0.7296"/>
          <dgm:constr type="t" for="ch" forName="text_accent_6" refType="h" fact="0.6687"/>
          <dgm:constr type="w" for="ch" forName="text_accent_6" refType="w" fact="0.0205"/>
          <dgm:constr type="h" for="ch" forName="text_accent_6" refType="h" fact="0.0324"/>
          <dgm:constr type="l" for="ch" forName="image_6" refType="w" fact="0.5516"/>
          <dgm:constr type="t" for="ch" forName="image_6" refType="h" fact="0.5826"/>
          <dgm:constr type="w" for="ch" forName="image_6" refType="w" fact="0.1713"/>
          <dgm:constr type="h" for="ch" forName="image_6" refType="h" fact="0.2703"/>
          <dgm:constr type="l" for="ch" forName="image_accent_6" refType="w" fact="0.6975"/>
          <dgm:constr type="t" for="ch" forName="image_accent_6" refType="h" fact="0.7006"/>
          <dgm:constr type="w" for="ch" forName="image_accent_6" refType="w" fact="0.0205"/>
          <dgm:constr type="h" for="ch" forName="image_accent_6" refType="h" fact="0.0324"/>
          <dgm:constr type="l" for="ch" forName="image_7" refType="w" fact="0.1389"/>
          <dgm:constr type="t" for="ch" forName="image_7" refType="h" fact="0.7292"/>
          <dgm:constr type="w" for="ch" forName="image_7" refType="w" fact="0.1713"/>
          <dgm:constr type="h" for="ch" forName="image_7" refType="h" fact="0.2703"/>
          <dgm:constr type="l" for="ch" forName="image_accent_7" refType="w" fact="0.2501"/>
          <dgm:constr type="t" for="ch" forName="image_accent_7" refType="h" fact="0.7365"/>
          <dgm:constr type="w" for="ch" forName="image_accent_7" refType="w" fact="0.0205"/>
          <dgm:constr type="h" for="ch" forName="image_accent_7" refType="h" fact="0.0324"/>
          <dgm:constr type="l" for="ch" forName="text_7" refType="w" fact="0.2751"/>
          <dgm:constr type="t" for="ch" forName="text_7" refType="h" fact="0.5816"/>
          <dgm:constr type="w" for="ch" forName="text_7" refType="w" fact="0.1755"/>
          <dgm:constr type="h" for="ch" forName="text_7" refType="h" fact="0.277"/>
          <dgm:constr type="l" for="ch" forName="text_accent_7" refType="w" fact="0.2823"/>
          <dgm:constr type="t" for="ch" forName="text_accent_7" refType="h" fact="0.7007"/>
          <dgm:constr type="w" for="ch" forName="text_accent_7" refType="w" fact="0.0205"/>
          <dgm:constr type="h" for="ch" forName="text_accent_7" refType="h" fact="0.0324"/>
          <dgm:constr type="l" for="ch" forName="image_8" refType="w" fact="0.6886"/>
          <dgm:constr type="t" for="ch" forName="image_8" refType="h" fact="0.7297"/>
          <dgm:constr type="w" for="ch" forName="image_8" refType="w" fact="0.1713"/>
          <dgm:constr type="h" for="ch" forName="image_8" refType="h" fact="0.2703"/>
          <dgm:constr type="l" for="ch" forName="image_accent_8" refType="w" fact="0.8358"/>
          <dgm:constr type="t" for="ch" forName="image_accent_8" refType="h" fact="0.8472"/>
          <dgm:constr type="w" for="ch" forName="image_accent_8" refType="w" fact="0.0205"/>
          <dgm:constr type="h" for="ch" forName="image_accent_8" refType="h" fact="0.0324"/>
          <dgm:constr type="l" for="ch" forName="text_8" refType="w" fact="0.8264"/>
          <dgm:constr type="t" for="ch" forName="text_8" refType="h" fact="0.5839"/>
          <dgm:constr type="w" for="ch" forName="text_8" refType="w" fact="0.1713"/>
          <dgm:constr type="h" for="ch" forName="text_8" refType="h" fact="0.2703"/>
          <dgm:constr type="l" for="ch" forName="text_accent_8" refType="w" fact="0.8669"/>
          <dgm:constr type="t" for="ch" forName="text_accent_8" refType="h" fact="0.8162"/>
          <dgm:constr type="w" for="ch" forName="text_accent_8" refType="w" fact="0.0205"/>
          <dgm:constr type="h" for="ch" forName="text_accent_8" refType="h" fact="0.0324"/>
          <dgm:constr type="l" for="ch" forName="image_9" refType="w" fact="0.8265"/>
          <dgm:constr type="t" for="ch" forName="image_9" refType="h" fact="0.2933"/>
          <dgm:constr type="w" for="ch" forName="image_9" refType="w" fact="0.1713"/>
          <dgm:constr type="h" for="ch" forName="image_9" refType="h" fact="0.2703"/>
          <dgm:constr type="l" for="ch" forName="image_accent_9" refType="w" fact="0.9377"/>
          <dgm:constr type="t" for="ch" forName="image_accent_9" refType="h" fact="0.3006"/>
          <dgm:constr type="w" for="ch" forName="image_accent_9" refType="w" fact="0.0205"/>
          <dgm:constr type="h" for="ch" forName="image_accent_9" refType="h" fact="0.0324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77"/>
          <dgm:constr type="l" for="ch" forName="text_accent_9" refType="w" fact="0.9378"/>
          <dgm:constr type="t" for="ch" forName="text_accent_9" refType="h" fact="0.2356"/>
          <dgm:constr type="w" for="ch" forName="text_accent_9" refType="w" fact="0.0205"/>
          <dgm:constr type="h" for="ch" forName="text_accent_9" refType="h" fact="0.0324"/>
        </dgm:constrLst>
      </dgm:if>
      <dgm:if name="Name11" axis="ch" ptType="node" func="cnt" op="equ" val="10">
        <dgm:alg type="composite">
          <dgm:param type="ar" val="1.5996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837"/>
          <dgm:constr type="w" for="ch" forName="text_1" refType="w" fact="0.1713"/>
          <dgm:constr type="h" for="ch" forName="text_1" refType="h" fact="0.2362"/>
          <dgm:constr type="l" for="ch" forName="text_accent_1" refType="w" fact="0.1435"/>
          <dgm:constr type="t" for="ch" forName="text_accent_1" refType="h" fact="0.4876"/>
          <dgm:constr type="w" for="ch" forName="text_accent_1" refType="w" fact="0.0205"/>
          <dgm:constr type="h" for="ch" forName="text_accent_1" refType="h" fact="0.0283"/>
          <dgm:constr type="l" for="ch" forName="image_1" refType="w" fact="0"/>
          <dgm:constr type="t" for="ch" forName="image_1" refType="h" fact="0.2556"/>
          <dgm:constr type="w" for="ch" forName="image_1" refType="w" fact="0.1755"/>
          <dgm:constr type="h" for="ch" forName="image_1" refType="h" fact="0.242"/>
          <dgm:constr type="l" for="ch" forName="image_accent_1" refType="w" fact="0.1133"/>
          <dgm:constr type="t" for="ch" forName="image_accent_1" refType="h" fact="0.4615"/>
          <dgm:constr type="w" for="ch" forName="image_accent_1" refType="w" fact="0.0205"/>
          <dgm:constr type="h" for="ch" forName="image_accent_1" refType="h" fact="0.0283"/>
          <dgm:constr type="l" for="ch" forName="image_2" refType="w" fact="0.4145"/>
          <dgm:constr type="t" for="ch" forName="image_2" refType="h" fact="0.3837"/>
          <dgm:constr type="w" for="ch" forName="image_2" refType="w" fact="0.1713"/>
          <dgm:constr type="h" for="ch" forName="image_2" refType="h" fact="0.2362"/>
          <dgm:constr type="l" for="ch" forName="image_accent_2" refType="w" fact="0.4183"/>
          <dgm:constr type="t" for="ch" forName="image_accent_2" refType="h" fact="0.4876"/>
          <dgm:constr type="w" for="ch" forName="image_accent_2" refType="w" fact="0.0205"/>
          <dgm:constr type="h" for="ch" forName="image_accent_2" refType="h" fact="0.0283"/>
          <dgm:constr type="l" for="ch" forName="text_2" refType="w" fact="0.2748"/>
          <dgm:constr type="t" for="ch" forName="text_2" refType="h" fact="0.2556"/>
          <dgm:constr type="w" for="ch" forName="text_2" refType="w" fact="0.1755"/>
          <dgm:constr type="h" for="ch" forName="text_2" refType="h" fact="0.242"/>
          <dgm:constr type="l" for="ch" forName="text_accent_2" refType="w" fact="0.388"/>
          <dgm:constr type="t" for="ch" forName="text_accent_2" refType="h" fact="0.4615"/>
          <dgm:constr type="w" for="ch" forName="text_accent_2" refType="w" fact="0.0205"/>
          <dgm:constr type="h" for="ch" forName="text_accent_2" refType="h" fact="0.0283"/>
          <dgm:constr type="l" for="ch" forName="text_3" refType="w" fact="0.1397"/>
          <dgm:constr type="t" for="ch" forName="text_3" refType="h" fact="0.1341"/>
          <dgm:constr type="w" for="ch" forName="text_3" refType="w" fact="0.1713"/>
          <dgm:constr type="h" for="ch" forName="text_3" refType="h" fact="0.2362"/>
          <dgm:constr type="l" for="ch" forName="text_accent_3" refType="w" fact="0.2509"/>
          <dgm:constr type="t" for="ch" forName="text_accent_3" refType="h" fact="0.1405"/>
          <dgm:constr type="w" for="ch" forName="text_accent_3" refType="w" fact="0.0205"/>
          <dgm:constr type="h" for="ch" forName="text_accent_3" refType="h" fact="0.0283"/>
          <dgm:constr type="l" for="ch" forName="image_3" refType="w" fact="0.2748"/>
          <dgm:constr type="t" for="ch" forName="image_3" refType="h" fact="0.0034"/>
          <dgm:constr type="w" for="ch" forName="image_3" refType="w" fact="0.1755"/>
          <dgm:constr type="h" for="ch" forName="image_3" refType="h" fact="0.242"/>
          <dgm:constr type="l" for="ch" forName="image_accent_3" refType="w" fact="0.282"/>
          <dgm:constr type="t" for="ch" forName="image_accent_3" refType="h" fact="0.1075"/>
          <dgm:constr type="w" for="ch" forName="image_accent_3" refType="w" fact="0.0205"/>
          <dgm:constr type="h" for="ch" forName="image_accent_3" refType="h" fact="0.0283"/>
          <dgm:constr type="l" for="ch" forName="text_4" refType="w" fact="0.4142"/>
          <dgm:constr type="t" for="ch" forName="text_4" refType="h" fact="0.1323"/>
          <dgm:constr type="w" for="ch" forName="text_4" refType="w" fact="0.1713"/>
          <dgm:constr type="h" for="ch" forName="text_4" refType="h" fact="0.2362"/>
          <dgm:constr type="l" for="ch" forName="text_accent_4" refType="w" fact="0.5615"/>
          <dgm:constr type="t" for="ch" forName="text_accent_4" refType="h" fact="0.235"/>
          <dgm:constr type="w" for="ch" forName="text_accent_4" refType="w" fact="0.0205"/>
          <dgm:constr type="h" for="ch" forName="text_accent_4" refType="h" fact="0.0283"/>
          <dgm:constr type="l" for="ch" forName="image_4" refType="w" fact="0.5516"/>
          <dgm:constr type="t" for="ch" forName="image_4" refType="h" fact="0.2574"/>
          <dgm:constr type="w" for="ch" forName="image_4" refType="w" fact="0.1713"/>
          <dgm:constr type="h" for="ch" forName="image_4" refType="h" fact="0.2362"/>
          <dgm:constr type="l" for="ch" forName="image_accent_4" refType="w" fact="0.5908"/>
          <dgm:constr type="t" for="ch" forName="image_accent_4" refType="h" fact="0.2621"/>
          <dgm:constr type="w" for="ch" forName="image_accent_4" refType="w" fact="0.0205"/>
          <dgm:constr type="h" for="ch" forName="image_accent_4" refType="h" fact="0.0283"/>
          <dgm:constr type="l" for="ch" forName="text_5" refType="w" fact="0.5514"/>
          <dgm:constr type="t" for="ch" forName="text_5" refType="h" fact="0.0059"/>
          <dgm:constr type="w" for="ch" forName="text_5" refType="w" fact="0.1713"/>
          <dgm:constr type="h" for="ch" forName="text_5" refType="h" fact="0.2362"/>
          <dgm:constr type="l" for="ch" forName="text_accent_5" refType="w" fact="0.6987"/>
          <dgm:constr type="t" for="ch" forName="text_accent_5" refType="h" fact="0.1078"/>
          <dgm:constr type="w" for="ch" forName="text_accent_5" refType="w" fact="0.0205"/>
          <dgm:constr type="h" for="ch" forName="text_accent_5" refType="h" fact="0.0283"/>
          <dgm:constr type="l" for="ch" forName="image_5" refType="w" fact="0.6888"/>
          <dgm:constr type="t" for="ch" forName="image_5" refType="h" fact="0.1303"/>
          <dgm:constr type="w" for="ch" forName="image_5" refType="w" fact="0.1713"/>
          <dgm:constr type="h" for="ch" forName="image_5" refType="h" fact="0.2362"/>
          <dgm:constr type="l" for="ch" forName="image_accent_5" refType="w" fact="0.728"/>
          <dgm:constr type="t" for="ch" forName="image_accent_5" refType="h" fact="0.135"/>
          <dgm:constr type="w" for="ch" forName="image_accent_5" refType="w" fact="0.0205"/>
          <dgm:constr type="h" for="ch" forName="image_accent_5" refType="h" fact="0.0283"/>
          <dgm:constr type="l" for="ch" forName="text_6" refType="w" fact="0.6893"/>
          <dgm:constr type="t" for="ch" forName="text_6" refType="h" fact="0.3828"/>
          <dgm:constr type="w" for="ch" forName="text_6" refType="w" fact="0.1713"/>
          <dgm:constr type="h" for="ch" forName="text_6" refType="h" fact="0.2362"/>
          <dgm:constr type="l" for="ch" forName="text_accent_6" refType="w" fact="0.7296"/>
          <dgm:constr type="t" for="ch" forName="text_accent_6" refType="h" fact="0.5843"/>
          <dgm:constr type="w" for="ch" forName="text_accent_6" refType="w" fact="0.0205"/>
          <dgm:constr type="h" for="ch" forName="text_accent_6" refType="h" fact="0.0283"/>
          <dgm:constr type="l" for="ch" forName="image_6" refType="w" fact="0.5516"/>
          <dgm:constr type="t" for="ch" forName="image_6" refType="h" fact="0.5091"/>
          <dgm:constr type="w" for="ch" forName="image_6" refType="w" fact="0.1713"/>
          <dgm:constr type="h" for="ch" forName="image_6" refType="h" fact="0.2362"/>
          <dgm:constr type="l" for="ch" forName="image_accent_6" refType="w" fact="0.6975"/>
          <dgm:constr type="t" for="ch" forName="image_accent_6" refType="h" fact="0.6121"/>
          <dgm:constr type="w" for="ch" forName="image_accent_6" refType="w" fact="0.0205"/>
          <dgm:constr type="h" for="ch" forName="image_accent_6" refType="h" fact="0.0283"/>
          <dgm:constr type="l" for="ch" forName="image_7" refType="w" fact="0.1389"/>
          <dgm:constr type="t" for="ch" forName="image_7" refType="h" fact="0.6371"/>
          <dgm:constr type="w" for="ch" forName="image_7" refType="w" fact="0.1713"/>
          <dgm:constr type="h" for="ch" forName="image_7" refType="h" fact="0.2362"/>
          <dgm:constr type="l" for="ch" forName="image_accent_7" refType="w" fact="0.2501"/>
          <dgm:constr type="t" for="ch" forName="image_accent_7" refType="h" fact="0.6435"/>
          <dgm:constr type="w" for="ch" forName="image_accent_7" refType="w" fact="0.0205"/>
          <dgm:constr type="h" for="ch" forName="image_accent_7" refType="h" fact="0.0283"/>
          <dgm:constr type="l" for="ch" forName="text_7" refType="w" fact="0.2751"/>
          <dgm:constr type="t" for="ch" forName="text_7" refType="h" fact="0.5081"/>
          <dgm:constr type="w" for="ch" forName="text_7" refType="w" fact="0.1755"/>
          <dgm:constr type="h" for="ch" forName="text_7" refType="h" fact="0.242"/>
          <dgm:constr type="l" for="ch" forName="text_accent_7" refType="w" fact="0.2823"/>
          <dgm:constr type="t" for="ch" forName="text_accent_7" refType="h" fact="0.6122"/>
          <dgm:constr type="w" for="ch" forName="text_accent_7" refType="w" fact="0.0205"/>
          <dgm:constr type="h" for="ch" forName="text_accent_7" refType="h" fact="0.0283"/>
          <dgm:constr type="l" for="ch" forName="image_8" refType="w" fact="0.6886"/>
          <dgm:constr type="t" for="ch" forName="image_8" refType="h" fact="0.6376"/>
          <dgm:constr type="w" for="ch" forName="image_8" refType="w" fact="0.1713"/>
          <dgm:constr type="h" for="ch" forName="image_8" refType="h" fact="0.2362"/>
          <dgm:constr type="l" for="ch" forName="image_accent_8" refType="w" fact="0.8358"/>
          <dgm:constr type="t" for="ch" forName="image_accent_8" refType="h" fact="0.7402"/>
          <dgm:constr type="w" for="ch" forName="image_accent_8" refType="w" fact="0.0205"/>
          <dgm:constr type="h" for="ch" forName="image_accent_8" refType="h" fact="0.0283"/>
          <dgm:constr type="l" for="ch" forName="text_8" refType="w" fact="0.8264"/>
          <dgm:constr type="t" for="ch" forName="text_8" refType="h" fact="0.5102"/>
          <dgm:constr type="w" for="ch" forName="text_8" refType="w" fact="0.1713"/>
          <dgm:constr type="h" for="ch" forName="text_8" refType="h" fact="0.2362"/>
          <dgm:constr type="l" for="ch" forName="text_accent_8" refType="w" fact="0.8669"/>
          <dgm:constr type="t" for="ch" forName="text_accent_8" refType="h" fact="0.7131"/>
          <dgm:constr type="w" for="ch" forName="text_accent_8" refType="w" fact="0.0205"/>
          <dgm:constr type="h" for="ch" forName="text_accent_8" refType="h" fact="0.0283"/>
          <dgm:constr type="l" for="ch" forName="image_9" refType="w" fact="0.8265"/>
          <dgm:constr type="t" for="ch" forName="image_9" refType="h" fact="0.2563"/>
          <dgm:constr type="w" for="ch" forName="image_9" refType="w" fact="0.1713"/>
          <dgm:constr type="h" for="ch" forName="image_9" refType="h" fact="0.2362"/>
          <dgm:constr type="l" for="ch" forName="image_accent_9" refType="w" fact="0.9377"/>
          <dgm:constr type="t" for="ch" forName="image_accent_9" refType="h" fact="0.2626"/>
          <dgm:constr type="w" for="ch" forName="image_accent_9" refType="w" fact="0.0205"/>
          <dgm:constr type="h" for="ch" forName="image_accent_9" refType="h" fact="0.0283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42"/>
          <dgm:constr type="l" for="ch" forName="text_accent_9" refType="w" fact="0.9378"/>
          <dgm:constr type="t" for="ch" forName="text_accent_9" refType="h" fact="0.2059"/>
          <dgm:constr type="w" for="ch" forName="text_accent_9" refType="w" fact="0.0205"/>
          <dgm:constr type="h" for="ch" forName="text_accent_9" refType="h" fact="0.0283"/>
          <dgm:constr type="l" for="ch" forName="text_10" refType="w" fact="0.4136"/>
          <dgm:constr type="t" for="ch" forName="text_10" refType="h" fact="0.6376"/>
          <dgm:constr type="w" for="ch" forName="text_10" refType="w" fact="0.1713"/>
          <dgm:constr type="h" for="ch" forName="text_10" refType="h" fact="0.2362"/>
          <dgm:constr type="l" for="ch" forName="text_accent_10" refType="w" fact="0.4539"/>
          <dgm:constr type="t" for="ch" forName="text_accent_10" refType="h" fact="0.839"/>
          <dgm:constr type="w" for="ch" forName="text_accent_10" refType="w" fact="0.0205"/>
          <dgm:constr type="h" for="ch" forName="text_accent_10" refType="h" fact="0.0283"/>
          <dgm:constr type="l" for="ch" forName="image_10" refType="w" fact="0.2759"/>
          <dgm:constr type="t" for="ch" forName="image_10" refType="h" fact="0.7638"/>
          <dgm:constr type="w" for="ch" forName="image_10" refType="w" fact="0.1713"/>
          <dgm:constr type="h" for="ch" forName="image_10" refType="h" fact="0.2362"/>
          <dgm:constr type="l" for="ch" forName="image_accent_10" refType="w" fact="0.4218"/>
          <dgm:constr type="t" for="ch" forName="image_accent_10" refType="h" fact="0.8669"/>
          <dgm:constr type="w" for="ch" forName="image_accent_10" refType="w" fact="0.0205"/>
          <dgm:constr type="h" for="ch" forName="image_accent_10" refType="h" fact="0.0283"/>
        </dgm:constrLst>
      </dgm:if>
      <dgm:if name="Name12" axis="ch" ptType="node" func="cnt" op="equ" val="11">
        <dgm:alg type="composite">
          <dgm:param type="ar" val="1.4213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409"/>
          <dgm:constr type="w" for="ch" forName="text_1" refType="w" fact="0.1713"/>
          <dgm:constr type="h" for="ch" forName="text_1" refType="h" fact="0.2099"/>
          <dgm:constr type="l" for="ch" forName="text_accent_1" refType="w" fact="0.1435"/>
          <dgm:constr type="t" for="ch" forName="text_accent_1" refType="h" fact="0.4333"/>
          <dgm:constr type="w" for="ch" forName="text_accent_1" refType="w" fact="0.0205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755"/>
          <dgm:constr type="h" for="ch" forName="image_1" refType="h" fact="0.2151"/>
          <dgm:constr type="l" for="ch" forName="image_accent_1" refType="w" fact="0.1133"/>
          <dgm:constr type="t" for="ch" forName="image_accent_1" refType="h" fact="0.4101"/>
          <dgm:constr type="w" for="ch" forName="image_accent_1" refType="w" fact="0.0205"/>
          <dgm:constr type="h" for="ch" forName="image_accent_1" refType="h" fact="0.0252"/>
          <dgm:constr type="l" for="ch" forName="image_2" refType="w" fact="0.4145"/>
          <dgm:constr type="t" for="ch" forName="image_2" refType="h" fact="0.3409"/>
          <dgm:constr type="w" for="ch" forName="image_2" refType="w" fact="0.1713"/>
          <dgm:constr type="h" for="ch" forName="image_2" refType="h" fact="0.2099"/>
          <dgm:constr type="l" for="ch" forName="image_accent_2" refType="w" fact="0.4183"/>
          <dgm:constr type="t" for="ch" forName="image_accent_2" refType="h" fact="0.4333"/>
          <dgm:constr type="w" for="ch" forName="image_accent_2" refType="w" fact="0.0205"/>
          <dgm:constr type="h" for="ch" forName="image_accent_2" refType="h" fact="0.0252"/>
          <dgm:constr type="l" for="ch" forName="text_2" refType="w" fact="0.2748"/>
          <dgm:constr type="t" for="ch" forName="text_2" refType="h" fact="0.2271"/>
          <dgm:constr type="w" for="ch" forName="text_2" refType="w" fact="0.1755"/>
          <dgm:constr type="h" for="ch" forName="text_2" refType="h" fact="0.2151"/>
          <dgm:constr type="l" for="ch" forName="text_accent_2" refType="w" fact="0.388"/>
          <dgm:constr type="t" for="ch" forName="text_accent_2" refType="h" fact="0.4101"/>
          <dgm:constr type="w" for="ch" forName="text_accent_2" refType="w" fact="0.0205"/>
          <dgm:constr type="h" for="ch" forName="text_accent_2" refType="h" fact="0.0252"/>
          <dgm:constr type="l" for="ch" forName="text_3" refType="w" fact="0.1397"/>
          <dgm:constr type="t" for="ch" forName="text_3" refType="h" fact="0.1192"/>
          <dgm:constr type="w" for="ch" forName="text_3" refType="w" fact="0.1713"/>
          <dgm:constr type="h" for="ch" forName="text_3" refType="h" fact="0.2099"/>
          <dgm:constr type="l" for="ch" forName="text_accent_3" refType="w" fact="0.2509"/>
          <dgm:constr type="t" for="ch" forName="text_accent_3" refType="h" fact="0.1249"/>
          <dgm:constr type="w" for="ch" forName="text_accent_3" refType="w" fact="0.0205"/>
          <dgm:constr type="h" for="ch" forName="text_accent_3" refType="h" fact="0.0252"/>
          <dgm:constr type="l" for="ch" forName="image_3" refType="w" fact="0.2748"/>
          <dgm:constr type="t" for="ch" forName="image_3" refType="h" fact="0.003"/>
          <dgm:constr type="w" for="ch" forName="image_3" refType="w" fact="0.1755"/>
          <dgm:constr type="h" for="ch" forName="image_3" refType="h" fact="0.2151"/>
          <dgm:constr type="l" for="ch" forName="image_accent_3" refType="w" fact="0.282"/>
          <dgm:constr type="t" for="ch" forName="image_accent_3" refType="h" fact="0.0955"/>
          <dgm:constr type="w" for="ch" forName="image_accent_3" refType="w" fact="0.0205"/>
          <dgm:constr type="h" for="ch" forName="image_accent_3" refType="h" fact="0.0252"/>
          <dgm:constr type="l" for="ch" forName="text_4" refType="w" fact="0.4142"/>
          <dgm:constr type="t" for="ch" forName="text_4" refType="h" fact="0.1175"/>
          <dgm:constr type="w" for="ch" forName="text_4" refType="w" fact="0.1713"/>
          <dgm:constr type="h" for="ch" forName="text_4" refType="h" fact="0.2099"/>
          <dgm:constr type="l" for="ch" forName="text_accent_4" refType="w" fact="0.5615"/>
          <dgm:constr type="t" for="ch" forName="text_accent_4" refType="h" fact="0.2088"/>
          <dgm:constr type="w" for="ch" forName="text_accent_4" refType="w" fact="0.0205"/>
          <dgm:constr type="h" for="ch" forName="text_accent_4" refType="h" fact="0.0252"/>
          <dgm:constr type="l" for="ch" forName="image_4" refType="w" fact="0.5516"/>
          <dgm:constr type="t" for="ch" forName="image_4" refType="h" fact="0.2288"/>
          <dgm:constr type="w" for="ch" forName="image_4" refType="w" fact="0.1713"/>
          <dgm:constr type="h" for="ch" forName="image_4" refType="h" fact="0.2099"/>
          <dgm:constr type="l" for="ch" forName="image_accent_4" refType="w" fact="0.5908"/>
          <dgm:constr type="t" for="ch" forName="image_accent_4" refType="h" fact="0.2329"/>
          <dgm:constr type="w" for="ch" forName="image_accent_4" refType="w" fact="0.0205"/>
          <dgm:constr type="h" for="ch" forName="image_accent_4" refType="h" fact="0.0252"/>
          <dgm:constr type="l" for="ch" forName="text_5" refType="w" fact="0.5514"/>
          <dgm:constr type="t" for="ch" forName="text_5" refType="h" fact="0.0052"/>
          <dgm:constr type="w" for="ch" forName="text_5" refType="w" fact="0.1713"/>
          <dgm:constr type="h" for="ch" forName="text_5" refType="h" fact="0.2099"/>
          <dgm:constr type="l" for="ch" forName="text_accent_5" refType="w" fact="0.6987"/>
          <dgm:constr type="t" for="ch" forName="text_accent_5" refType="h" fact="0.0958"/>
          <dgm:constr type="w" for="ch" forName="text_accent_5" refType="w" fact="0.0205"/>
          <dgm:constr type="h" for="ch" forName="text_accent_5" refType="h" fact="0.0252"/>
          <dgm:constr type="l" for="ch" forName="image_5" refType="w" fact="0.6888"/>
          <dgm:constr type="t" for="ch" forName="image_5" refType="h" fact="0.1158"/>
          <dgm:constr type="w" for="ch" forName="image_5" refType="w" fact="0.1713"/>
          <dgm:constr type="h" for="ch" forName="image_5" refType="h" fact="0.2099"/>
          <dgm:constr type="l" for="ch" forName="image_accent_5" refType="w" fact="0.728"/>
          <dgm:constr type="t" for="ch" forName="image_accent_5" refType="h" fact="0.12"/>
          <dgm:constr type="w" for="ch" forName="image_accent_5" refType="w" fact="0.0205"/>
          <dgm:constr type="h" for="ch" forName="image_accent_5" refType="h" fact="0.0252"/>
          <dgm:constr type="l" for="ch" forName="text_6" refType="w" fact="0.6893"/>
          <dgm:constr type="t" for="ch" forName="text_6" refType="h" fact="0.3402"/>
          <dgm:constr type="w" for="ch" forName="text_6" refType="w" fact="0.1713"/>
          <dgm:constr type="h" for="ch" forName="text_6" refType="h" fact="0.2099"/>
          <dgm:constr type="l" for="ch" forName="text_accent_6" refType="w" fact="0.7296"/>
          <dgm:constr type="t" for="ch" forName="text_accent_6" refType="h" fact="0.5192"/>
          <dgm:constr type="w" for="ch" forName="text_accent_6" refType="w" fact="0.0205"/>
          <dgm:constr type="h" for="ch" forName="text_accent_6" refType="h" fact="0.0252"/>
          <dgm:constr type="l" for="ch" forName="image_6" refType="w" fact="0.5516"/>
          <dgm:constr type="t" for="ch" forName="image_6" refType="h" fact="0.4523"/>
          <dgm:constr type="w" for="ch" forName="image_6" refType="w" fact="0.1713"/>
          <dgm:constr type="h" for="ch" forName="image_6" refType="h" fact="0.2099"/>
          <dgm:constr type="l" for="ch" forName="image_accent_6" refType="w" fact="0.6975"/>
          <dgm:constr type="t" for="ch" forName="image_accent_6" refType="h" fact="0.5439"/>
          <dgm:constr type="w" for="ch" forName="image_accent_6" refType="w" fact="0.0205"/>
          <dgm:constr type="h" for="ch" forName="image_accent_6" refType="h" fact="0.0252"/>
          <dgm:constr type="l" for="ch" forName="image_7" refType="w" fact="0.1389"/>
          <dgm:constr type="t" for="ch" forName="image_7" refType="h" fact="0.5661"/>
          <dgm:constr type="w" for="ch" forName="image_7" refType="w" fact="0.1713"/>
          <dgm:constr type="h" for="ch" forName="image_7" refType="h" fact="0.2099"/>
          <dgm:constr type="l" for="ch" forName="image_accent_7" refType="w" fact="0.2501"/>
          <dgm:constr type="t" for="ch" forName="image_accent_7" refType="h" fact="0.5718"/>
          <dgm:constr type="w" for="ch" forName="image_accent_7" refType="w" fact="0.0205"/>
          <dgm:constr type="h" for="ch" forName="image_accent_7" refType="h" fact="0.0252"/>
          <dgm:constr type="l" for="ch" forName="text_7" refType="w" fact="0.2751"/>
          <dgm:constr type="t" for="ch" forName="text_7" refType="h" fact="0.4515"/>
          <dgm:constr type="w" for="ch" forName="text_7" refType="w" fact="0.1755"/>
          <dgm:constr type="h" for="ch" forName="text_7" refType="h" fact="0.2151"/>
          <dgm:constr type="l" for="ch" forName="text_accent_7" refType="w" fact="0.2823"/>
          <dgm:constr type="t" for="ch" forName="text_accent_7" refType="h" fact="0.544"/>
          <dgm:constr type="w" for="ch" forName="text_accent_7" refType="w" fact="0.0205"/>
          <dgm:constr type="h" for="ch" forName="text_accent_7" refType="h" fact="0.0252"/>
          <dgm:constr type="l" for="ch" forName="image_8" refType="w" fact="0.6886"/>
          <dgm:constr type="t" for="ch" forName="image_8" refType="h" fact="0.5665"/>
          <dgm:constr type="w" for="ch" forName="image_8" refType="w" fact="0.1713"/>
          <dgm:constr type="h" for="ch" forName="image_8" refType="h" fact="0.2099"/>
          <dgm:constr type="l" for="ch" forName="image_accent_8" refType="w" fact="0.8358"/>
          <dgm:constr type="t" for="ch" forName="image_accent_8" refType="h" fact="0.6577"/>
          <dgm:constr type="w" for="ch" forName="image_accent_8" refType="w" fact="0.0205"/>
          <dgm:constr type="h" for="ch" forName="image_accent_8" refType="h" fact="0.0252"/>
          <dgm:constr type="l" for="ch" forName="text_8" refType="w" fact="0.8264"/>
          <dgm:constr type="t" for="ch" forName="text_8" refType="h" fact="0.4533"/>
          <dgm:constr type="w" for="ch" forName="text_8" refType="w" fact="0.1713"/>
          <dgm:constr type="h" for="ch" forName="text_8" refType="h" fact="0.2099"/>
          <dgm:constr type="l" for="ch" forName="text_accent_8" refType="w" fact="0.8669"/>
          <dgm:constr type="t" for="ch" forName="text_accent_8" refType="h" fact="0.6337"/>
          <dgm:constr type="w" for="ch" forName="text_accent_8" refType="w" fact="0.0205"/>
          <dgm:constr type="h" for="ch" forName="text_accent_8" refType="h" fact="0.0252"/>
          <dgm:constr type="l" for="ch" forName="image_9" refType="w" fact="0.8265"/>
          <dgm:constr type="t" for="ch" forName="image_9" refType="h" fact="0.2277"/>
          <dgm:constr type="w" for="ch" forName="image_9" refType="w" fact="0.1713"/>
          <dgm:constr type="h" for="ch" forName="image_9" refType="h" fact="0.2099"/>
          <dgm:constr type="l" for="ch" forName="image_accent_9" refType="w" fact="0.9377"/>
          <dgm:constr type="t" for="ch" forName="image_accent_9" refType="h" fact="0.2334"/>
          <dgm:constr type="w" for="ch" forName="image_accent_9" refType="w" fact="0.0205"/>
          <dgm:constr type="h" for="ch" forName="image_accent_9" refType="h" fact="0.0252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151"/>
          <dgm:constr type="l" for="ch" forName="text_accent_9" refType="w" fact="0.9378"/>
          <dgm:constr type="t" for="ch" forName="text_accent_9" refType="h" fact="0.1829"/>
          <dgm:constr type="w" for="ch" forName="text_accent_9" refType="w" fact="0.0205"/>
          <dgm:constr type="h" for="ch" forName="text_accent_9" refType="h" fact="0.0252"/>
          <dgm:constr type="l" for="ch" forName="text_10" refType="w" fact="0.4136"/>
          <dgm:constr type="t" for="ch" forName="text_10" refType="h" fact="0.5665"/>
          <dgm:constr type="w" for="ch" forName="text_10" refType="w" fact="0.1713"/>
          <dgm:constr type="h" for="ch" forName="text_10" refType="h" fact="0.2099"/>
          <dgm:constr type="l" for="ch" forName="text_accent_10" refType="w" fact="0.4539"/>
          <dgm:constr type="t" for="ch" forName="text_accent_10" refType="h" fact="0.7455"/>
          <dgm:constr type="w" for="ch" forName="text_accent_10" refType="w" fact="0.0205"/>
          <dgm:constr type="h" for="ch" forName="text_accent_10" refType="h" fact="0.0252"/>
          <dgm:constr type="l" for="ch" forName="image_10" refType="w" fact="0.2759"/>
          <dgm:constr type="t" for="ch" forName="image_10" refType="h" fact="0.6787"/>
          <dgm:constr type="w" for="ch" forName="image_10" refType="w" fact="0.1713"/>
          <dgm:constr type="h" for="ch" forName="image_10" refType="h" fact="0.2099"/>
          <dgm:constr type="l" for="ch" forName="image_accent_10" refType="w" fact="0.4218"/>
          <dgm:constr type="t" for="ch" forName="image_accent_10" refType="h" fact="0.7703"/>
          <dgm:constr type="w" for="ch" forName="image_accent_10" refType="w" fact="0.0205"/>
          <dgm:constr type="h" for="ch" forName="image_accent_10" refType="h" fact="0.0252"/>
          <dgm:constr type="l" for="ch" forName="text_11" refType="w" fact="0.6892"/>
          <dgm:constr type="t" for="ch" forName="text_11" refType="h" fact="0.7901"/>
          <dgm:constr type="w" for="ch" forName="text_11" refType="w" fact="0.1713"/>
          <dgm:constr type="h" for="ch" forName="text_11" refType="h" fact="0.2099"/>
          <dgm:constr type="l" for="ch" forName="text_accent_11" refType="w" fact="0.693"/>
          <dgm:constr type="t" for="ch" forName="text_accent_11" refType="h" fact="0.8825"/>
          <dgm:constr type="w" for="ch" forName="text_accent_11" refType="w" fact="0.0205"/>
          <dgm:constr type="h" for="ch" forName="text_accent_11" refType="h" fact="0.0252"/>
          <dgm:constr type="l" for="ch" forName="image_11" refType="w" fact="0.5495"/>
          <dgm:constr type="t" for="ch" forName="image_11" refType="h" fact="0.6764"/>
          <dgm:constr type="w" for="ch" forName="image_11" refType="w" fact="0.1755"/>
          <dgm:constr type="h" for="ch" forName="image_11" refType="h" fact="0.2151"/>
          <dgm:constr type="l" for="ch" forName="image_accent_11" refType="w" fact="0.6627"/>
          <dgm:constr type="t" for="ch" forName="image_accent_11" refType="h" fact="0.8593"/>
          <dgm:constr type="w" for="ch" forName="image_accent_11" refType="w" fact="0.0205"/>
          <dgm:constr type="h" for="ch" forName="image_accent_11" refType="h" fact="0.0252"/>
        </dgm:constrLst>
      </dgm:if>
      <dgm:if name="Name13" axis="ch" ptType="node" func="cnt" op="equ" val="12">
        <dgm:alg type="composite">
          <dgm:param type="ar" val="1.6138"/>
        </dgm:alg>
        <dgm:constrLst>
          <dgm:constr type="primFontSz" for="des" ptType="node" op="equ" val="65"/>
          <dgm:constr type="l" for="ch" forName="text_1" refType="w" fact="0.123"/>
          <dgm:constr type="t" for="ch" forName="text_1" refType="h" fact="0.3409"/>
          <dgm:constr type="w" for="ch" forName="text_1" refType="w" fact="0.1508"/>
          <dgm:constr type="h" for="ch" forName="text_1" refType="h" fact="0.2099"/>
          <dgm:constr type="l" for="ch" forName="text_accent_1" refType="w" fact="0.1264"/>
          <dgm:constr type="t" for="ch" forName="text_accent_1" refType="h" fact="0.4333"/>
          <dgm:constr type="w" for="ch" forName="text_accent_1" refType="w" fact="0.018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6"/>
          <dgm:constr type="h" for="ch" forName="image_1" refType="h" fact="0.2151"/>
          <dgm:constr type="l" for="ch" forName="image_accent_1" refType="w" fact="0.0998"/>
          <dgm:constr type="t" for="ch" forName="image_accent_1" refType="h" fact="0.4101"/>
          <dgm:constr type="w" for="ch" forName="image_accent_1" refType="w" fact="0.0181"/>
          <dgm:constr type="h" for="ch" forName="image_accent_1" refType="h" fact="0.0252"/>
          <dgm:constr type="l" for="ch" forName="image_2" refType="w" fact="0.365"/>
          <dgm:constr type="t" for="ch" forName="image_2" refType="h" fact="0.3409"/>
          <dgm:constr type="w" for="ch" forName="image_2" refType="w" fact="0.1508"/>
          <dgm:constr type="h" for="ch" forName="image_2" refType="h" fact="0.2099"/>
          <dgm:constr type="l" for="ch" forName="image_accent_2" refType="w" fact="0.3684"/>
          <dgm:constr type="t" for="ch" forName="image_accent_2" refType="h" fact="0.4333"/>
          <dgm:constr type="w" for="ch" forName="image_accent_2" refType="w" fact="0.0181"/>
          <dgm:constr type="h" for="ch" forName="image_accent_2" refType="h" fact="0.0252"/>
          <dgm:constr type="l" for="ch" forName="text_2" refType="w" fact="0.242"/>
          <dgm:constr type="t" for="ch" forName="text_2" refType="h" fact="0.2271"/>
          <dgm:constr type="w" for="ch" forName="text_2" refType="w" fact="0.1546"/>
          <dgm:constr type="h" for="ch" forName="text_2" refType="h" fact="0.2151"/>
          <dgm:constr type="l" for="ch" forName="text_accent_2" refType="w" fact="0.3417"/>
          <dgm:constr type="t" for="ch" forName="text_accent_2" refType="h" fact="0.4101"/>
          <dgm:constr type="w" for="ch" forName="text_accent_2" refType="w" fact="0.0181"/>
          <dgm:constr type="h" for="ch" forName="text_accent_2" refType="h" fact="0.0252"/>
          <dgm:constr type="l" for="ch" forName="text_3" refType="w" fact="0.123"/>
          <dgm:constr type="t" for="ch" forName="text_3" refType="h" fact="0.1192"/>
          <dgm:constr type="w" for="ch" forName="text_3" refType="w" fact="0.1508"/>
          <dgm:constr type="h" for="ch" forName="text_3" refType="h" fact="0.2099"/>
          <dgm:constr type="l" for="ch" forName="text_accent_3" refType="w" fact="0.221"/>
          <dgm:constr type="t" for="ch" forName="text_accent_3" refType="h" fact="0.1249"/>
          <dgm:constr type="w" for="ch" forName="text_accent_3" refType="w" fact="0.0181"/>
          <dgm:constr type="h" for="ch" forName="text_accent_3" refType="h" fact="0.0252"/>
          <dgm:constr type="l" for="ch" forName="image_3" refType="w" fact="0.242"/>
          <dgm:constr type="t" for="ch" forName="image_3" refType="h" fact="0.003"/>
          <dgm:constr type="w" for="ch" forName="image_3" refType="w" fact="0.1546"/>
          <dgm:constr type="h" for="ch" forName="image_3" refType="h" fact="0.2151"/>
          <dgm:constr type="l" for="ch" forName="image_accent_3" refType="w" fact="0.2483"/>
          <dgm:constr type="t" for="ch" forName="image_accent_3" refType="h" fact="0.0955"/>
          <dgm:constr type="w" for="ch" forName="image_accent_3" refType="w" fact="0.0181"/>
          <dgm:constr type="h" for="ch" forName="image_accent_3" refType="h" fact="0.0252"/>
          <dgm:constr type="l" for="ch" forName="text_4" refType="w" fact="0.3648"/>
          <dgm:constr type="t" for="ch" forName="text_4" refType="h" fact="0.1175"/>
          <dgm:constr type="w" for="ch" forName="text_4" refType="w" fact="0.1508"/>
          <dgm:constr type="h" for="ch" forName="text_4" refType="h" fact="0.2099"/>
          <dgm:constr type="l" for="ch" forName="text_accent_4" refType="w" fact="0.4945"/>
          <dgm:constr type="t" for="ch" forName="text_accent_4" refType="h" fact="0.2088"/>
          <dgm:constr type="w" for="ch" forName="text_accent_4" refType="w" fact="0.0181"/>
          <dgm:constr type="h" for="ch" forName="text_accent_4" refType="h" fact="0.0252"/>
          <dgm:constr type="l" for="ch" forName="image_4" refType="w" fact="0.4858"/>
          <dgm:constr type="t" for="ch" forName="image_4" refType="h" fact="0.2288"/>
          <dgm:constr type="w" for="ch" forName="image_4" refType="w" fact="0.1508"/>
          <dgm:constr type="h" for="ch" forName="image_4" refType="h" fact="0.2099"/>
          <dgm:constr type="l" for="ch" forName="image_accent_4" refType="w" fact="0.5204"/>
          <dgm:constr type="t" for="ch" forName="image_accent_4" refType="h" fact="0.2329"/>
          <dgm:constr type="w" for="ch" forName="image_accent_4" refType="w" fact="0.0181"/>
          <dgm:constr type="h" for="ch" forName="image_accent_4" refType="h" fact="0.0252"/>
          <dgm:constr type="l" for="ch" forName="text_5" refType="w" fact="0.4856"/>
          <dgm:constr type="t" for="ch" forName="text_5" refType="h" fact="0.0052"/>
          <dgm:constr type="w" for="ch" forName="text_5" refType="w" fact="0.1508"/>
          <dgm:constr type="h" for="ch" forName="text_5" refType="h" fact="0.2099"/>
          <dgm:constr type="l" for="ch" forName="text_accent_5" refType="w" fact="0.6153"/>
          <dgm:constr type="t" for="ch" forName="text_accent_5" refType="h" fact="0.0958"/>
          <dgm:constr type="w" for="ch" forName="text_accent_5" refType="w" fact="0.0181"/>
          <dgm:constr type="h" for="ch" forName="text_accent_5" refType="h" fact="0.0252"/>
          <dgm:constr type="l" for="ch" forName="image_5" refType="w" fact="0.6066"/>
          <dgm:constr type="t" for="ch" forName="image_5" refType="h" fact="0.1158"/>
          <dgm:constr type="w" for="ch" forName="image_5" refType="w" fact="0.1508"/>
          <dgm:constr type="h" for="ch" forName="image_5" refType="h" fact="0.2099"/>
          <dgm:constr type="l" for="ch" forName="image_accent_5" refType="w" fact="0.6412"/>
          <dgm:constr type="t" for="ch" forName="image_accent_5" refType="h" fact="0.12"/>
          <dgm:constr type="w" for="ch" forName="image_accent_5" refType="w" fact="0.0181"/>
          <dgm:constr type="h" for="ch" forName="image_accent_5" refType="h" fact="0.0252"/>
          <dgm:constr type="l" for="ch" forName="text_6" refType="w" fact="0.6071"/>
          <dgm:constr type="t" for="ch" forName="text_6" refType="h" fact="0.3402"/>
          <dgm:constr type="w" for="ch" forName="text_6" refType="w" fact="0.1508"/>
          <dgm:constr type="h" for="ch" forName="text_6" refType="h" fact="0.2099"/>
          <dgm:constr type="l" for="ch" forName="text_accent_6" refType="w" fact="0.6426"/>
          <dgm:constr type="t" for="ch" forName="text_accent_6" refType="h" fact="0.5192"/>
          <dgm:constr type="w" for="ch" forName="text_accent_6" refType="w" fact="0.0181"/>
          <dgm:constr type="h" for="ch" forName="text_accent_6" refType="h" fact="0.0252"/>
          <dgm:constr type="l" for="ch" forName="image_6" refType="w" fact="0.4858"/>
          <dgm:constr type="t" for="ch" forName="image_6" refType="h" fact="0.4523"/>
          <dgm:constr type="w" for="ch" forName="image_6" refType="w" fact="0.1508"/>
          <dgm:constr type="h" for="ch" forName="image_6" refType="h" fact="0.2099"/>
          <dgm:constr type="l" for="ch" forName="image_accent_6" refType="w" fact="0.6143"/>
          <dgm:constr type="t" for="ch" forName="image_accent_6" refType="h" fact="0.5439"/>
          <dgm:constr type="w" for="ch" forName="image_accent_6" refType="w" fact="0.0181"/>
          <dgm:constr type="h" for="ch" forName="image_accent_6" refType="h" fact="0.0252"/>
          <dgm:constr type="l" for="ch" forName="image_7" refType="w" fact="0.1223"/>
          <dgm:constr type="t" for="ch" forName="image_7" refType="h" fact="0.5661"/>
          <dgm:constr type="w" for="ch" forName="image_7" refType="w" fact="0.1508"/>
          <dgm:constr type="h" for="ch" forName="image_7" refType="h" fact="0.2099"/>
          <dgm:constr type="l" for="ch" forName="image_accent_7" refType="w" fact="0.2203"/>
          <dgm:constr type="t" for="ch" forName="image_accent_7" refType="h" fact="0.5718"/>
          <dgm:constr type="w" for="ch" forName="image_accent_7" refType="w" fact="0.0181"/>
          <dgm:constr type="h" for="ch" forName="image_accent_7" refType="h" fact="0.0252"/>
          <dgm:constr type="l" for="ch" forName="text_7" refType="w" fact="0.2422"/>
          <dgm:constr type="t" for="ch" forName="text_7" refType="h" fact="0.4515"/>
          <dgm:constr type="w" for="ch" forName="text_7" refType="w" fact="0.1546"/>
          <dgm:constr type="h" for="ch" forName="text_7" refType="h" fact="0.2151"/>
          <dgm:constr type="l" for="ch" forName="text_accent_7" refType="w" fact="0.2486"/>
          <dgm:constr type="t" for="ch" forName="text_accent_7" refType="h" fact="0.544"/>
          <dgm:constr type="w" for="ch" forName="text_accent_7" refType="w" fact="0.0181"/>
          <dgm:constr type="h" for="ch" forName="text_accent_7" refType="h" fact="0.0252"/>
          <dgm:constr type="l" for="ch" forName="image_8" refType="w" fact="0.6064"/>
          <dgm:constr type="t" for="ch" forName="image_8" refType="h" fact="0.5665"/>
          <dgm:constr type="w" for="ch" forName="image_8" refType="w" fact="0.1508"/>
          <dgm:constr type="h" for="ch" forName="image_8" refType="h" fact="0.2099"/>
          <dgm:constr type="l" for="ch" forName="image_accent_8" refType="w" fact="0.7361"/>
          <dgm:constr type="t" for="ch" forName="image_accent_8" refType="h" fact="0.6577"/>
          <dgm:constr type="w" for="ch" forName="image_accent_8" refType="w" fact="0.0181"/>
          <dgm:constr type="h" for="ch" forName="image_accent_8" refType="h" fact="0.0252"/>
          <dgm:constr type="l" for="ch" forName="text_8" refType="w" fact="0.7278"/>
          <dgm:constr type="t" for="ch" forName="text_8" refType="h" fact="0.4533"/>
          <dgm:constr type="w" for="ch" forName="text_8" refType="w" fact="0.1508"/>
          <dgm:constr type="h" for="ch" forName="text_8" refType="h" fact="0.2099"/>
          <dgm:constr type="l" for="ch" forName="text_accent_8" refType="w" fact="0.7635"/>
          <dgm:constr type="t" for="ch" forName="text_accent_8" refType="h" fact="0.6337"/>
          <dgm:constr type="w" for="ch" forName="text_accent_8" refType="w" fact="0.0181"/>
          <dgm:constr type="h" for="ch" forName="text_accent_8" refType="h" fact="0.0252"/>
          <dgm:constr type="l" for="ch" forName="image_9" refType="w" fact="0.7279"/>
          <dgm:constr type="t" for="ch" forName="image_9" refType="h" fact="0.2277"/>
          <dgm:constr type="w" for="ch" forName="image_9" refType="w" fact="0.1508"/>
          <dgm:constr type="h" for="ch" forName="image_9" refType="h" fact="0.2099"/>
          <dgm:constr type="l" for="ch" forName="image_accent_9" refType="w" fact="0.8259"/>
          <dgm:constr type="t" for="ch" forName="image_accent_9" refType="h" fact="0.2334"/>
          <dgm:constr type="w" for="ch" forName="image_accent_9" refType="w" fact="0.0181"/>
          <dgm:constr type="h" for="ch" forName="image_accent_9" refType="h" fact="0.0252"/>
          <dgm:constr type="l" for="ch" forName="text_9" refType="w" fact="0.7261"/>
          <dgm:constr type="t" for="ch" forName="text_9" refType="h" fact="0"/>
          <dgm:constr type="w" for="ch" forName="text_9" refType="w" fact="0.1546"/>
          <dgm:constr type="h" for="ch" forName="text_9" refType="h" fact="0.2151"/>
          <dgm:constr type="l" for="ch" forName="text_accent_9" refType="w" fact="0.8259"/>
          <dgm:constr type="t" for="ch" forName="text_accent_9" refType="h" fact="0.1829"/>
          <dgm:constr type="w" for="ch" forName="text_accent_9" refType="w" fact="0.0181"/>
          <dgm:constr type="h" for="ch" forName="text_accent_9" refType="h" fact="0.0252"/>
          <dgm:constr type="l" for="ch" forName="text_10" refType="w" fact="0.3643"/>
          <dgm:constr type="t" for="ch" forName="text_10" refType="h" fact="0.5665"/>
          <dgm:constr type="w" for="ch" forName="text_10" refType="w" fact="0.1508"/>
          <dgm:constr type="h" for="ch" forName="text_10" refType="h" fact="0.2099"/>
          <dgm:constr type="l" for="ch" forName="text_accent_10" refType="w" fact="0.3998"/>
          <dgm:constr type="t" for="ch" forName="text_accent_10" refType="h" fact="0.7455"/>
          <dgm:constr type="w" for="ch" forName="text_accent_10" refType="w" fact="0.0181"/>
          <dgm:constr type="h" for="ch" forName="text_accent_10" refType="h" fact="0.0252"/>
          <dgm:constr type="l" for="ch" forName="image_10" refType="w" fact="0.243"/>
          <dgm:constr type="t" for="ch" forName="image_10" refType="h" fact="0.6787"/>
          <dgm:constr type="w" for="ch" forName="image_10" refType="w" fact="0.1508"/>
          <dgm:constr type="h" for="ch" forName="image_10" refType="h" fact="0.2099"/>
          <dgm:constr type="l" for="ch" forName="image_accent_10" refType="w" fact="0.3715"/>
          <dgm:constr type="t" for="ch" forName="image_accent_10" refType="h" fact="0.7703"/>
          <dgm:constr type="w" for="ch" forName="image_accent_10" refType="w" fact="0.0181"/>
          <dgm:constr type="h" for="ch" forName="image_accent_10" refType="h" fact="0.0252"/>
          <dgm:constr type="l" for="ch" forName="text_11" refType="w" fact="0.6069"/>
          <dgm:constr type="t" for="ch" forName="text_11" refType="h" fact="0.7901"/>
          <dgm:constr type="w" for="ch" forName="text_11" refType="w" fact="0.1508"/>
          <dgm:constr type="h" for="ch" forName="text_11" refType="h" fact="0.2099"/>
          <dgm:constr type="l" for="ch" forName="text_accent_11" refType="w" fact="0.6103"/>
          <dgm:constr type="t" for="ch" forName="text_accent_11" refType="h" fact="0.8825"/>
          <dgm:constr type="w" for="ch" forName="text_accent_11" refType="w" fact="0.0181"/>
          <dgm:constr type="h" for="ch" forName="text_accent_11" refType="h" fact="0.0252"/>
          <dgm:constr type="l" for="ch" forName="image_11" refType="w" fact="0.4839"/>
          <dgm:constr type="t" for="ch" forName="image_11" refType="h" fact="0.6764"/>
          <dgm:constr type="w" for="ch" forName="image_11" refType="w" fact="0.1546"/>
          <dgm:constr type="h" for="ch" forName="image_11" refType="h" fact="0.2151"/>
          <dgm:constr type="l" for="ch" forName="image_accent_11" refType="w" fact="0.5837"/>
          <dgm:constr type="t" for="ch" forName="image_accent_11" refType="h" fact="0.8593"/>
          <dgm:constr type="w" for="ch" forName="image_accent_11" refType="w" fact="0.0181"/>
          <dgm:constr type="h" for="ch" forName="image_accent_11" refType="h" fact="0.0252"/>
          <dgm:constr type="l" for="ch" forName="image_12" refType="w" fact="0.8492"/>
          <dgm:constr type="t" for="ch" forName="image_12" refType="h" fact="0.5652"/>
          <dgm:constr type="w" for="ch" forName="image_12" refType="w" fact="0.1508"/>
          <dgm:constr type="h" for="ch" forName="image_12" refType="h" fact="0.2099"/>
          <dgm:constr type="l" for="ch" forName="image_accent_12" refType="w" fact="0.8847"/>
          <dgm:constr type="t" for="ch" forName="image_accent_12" refType="h" fact="0.7442"/>
          <dgm:constr type="w" for="ch" forName="image_accent_12" refType="w" fact="0.0181"/>
          <dgm:constr type="h" for="ch" forName="image_accent_12" refType="h" fact="0.0252"/>
          <dgm:constr type="l" for="ch" forName="text_12" refType="w" fact="0.7279"/>
          <dgm:constr type="t" for="ch" forName="text_12" refType="h" fact="0.6774"/>
          <dgm:constr type="w" for="ch" forName="text_12" refType="w" fact="0.1508"/>
          <dgm:constr type="h" for="ch" forName="text_12" refType="h" fact="0.2099"/>
          <dgm:constr type="l" for="ch" forName="text_accent_12" refType="w" fact="0.8564"/>
          <dgm:constr type="t" for="ch" forName="text_accent_12" refType="h" fact="0.769"/>
          <dgm:constr type="w" for="ch" forName="text_accent_12" refType="w" fact="0.0181"/>
          <dgm:constr type="h" for="ch" forName="text_accent_12" refType="h" fact="0.0252"/>
        </dgm:constrLst>
      </dgm:if>
      <dgm:if name="Name14" axis="ch" ptType="node" func="cnt" op="equ" val="13">
        <dgm:alg type="composite">
          <dgm:param type="ar" val="1.6181"/>
        </dgm:alg>
        <dgm:constrLst>
          <dgm:constr type="primFontSz" for="des" ptType="node" op="equ" val="65"/>
          <dgm:constr type="l" for="ch" forName="text_1" refType="w" fact="0.1227"/>
          <dgm:constr type="t" for="ch" forName="text_1" refType="h" fact="0.3409"/>
          <dgm:constr type="w" for="ch" forName="text_1" refType="w" fact="0.1504"/>
          <dgm:constr type="h" for="ch" forName="text_1" refType="h" fact="0.2099"/>
          <dgm:constr type="l" for="ch" forName="text_accent_1" refType="w" fact="0.1261"/>
          <dgm:constr type="t" for="ch" forName="text_accent_1" refType="h" fact="0.4333"/>
          <dgm:constr type="w" for="ch" forName="text_accent_1" refType="w" fact="0.018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1"/>
          <dgm:constr type="h" for="ch" forName="image_1" refType="h" fact="0.2151"/>
          <dgm:constr type="l" for="ch" forName="image_accent_1" refType="w" fact="0.0995"/>
          <dgm:constr type="t" for="ch" forName="image_accent_1" refType="h" fact="0.4101"/>
          <dgm:constr type="w" for="ch" forName="image_accent_1" refType="w" fact="0.018"/>
          <dgm:constr type="h" for="ch" forName="image_accent_1" refType="h" fact="0.0252"/>
          <dgm:constr type="l" for="ch" forName="image_2" refType="w" fact="0.364"/>
          <dgm:constr type="t" for="ch" forName="image_2" refType="h" fact="0.3409"/>
          <dgm:constr type="w" for="ch" forName="image_2" refType="w" fact="0.1504"/>
          <dgm:constr type="h" for="ch" forName="image_2" refType="h" fact="0.2099"/>
          <dgm:constr type="l" for="ch" forName="image_accent_2" refType="w" fact="0.3674"/>
          <dgm:constr type="t" for="ch" forName="image_accent_2" refType="h" fact="0.4333"/>
          <dgm:constr type="w" for="ch" forName="image_accent_2" refType="w" fact="0.018"/>
          <dgm:constr type="h" for="ch" forName="image_accent_2" refType="h" fact="0.0252"/>
          <dgm:constr type="l" for="ch" forName="text_2" refType="w" fact="0.2413"/>
          <dgm:constr type="t" for="ch" forName="text_2" refType="h" fact="0.2271"/>
          <dgm:constr type="w" for="ch" forName="text_2" refType="w" fact="0.1541"/>
          <dgm:constr type="h" for="ch" forName="text_2" refType="h" fact="0.2151"/>
          <dgm:constr type="l" for="ch" forName="text_accent_2" refType="w" fact="0.3408"/>
          <dgm:constr type="t" for="ch" forName="text_accent_2" refType="h" fact="0.4101"/>
          <dgm:constr type="w" for="ch" forName="text_accent_2" refType="w" fact="0.018"/>
          <dgm:constr type="h" for="ch" forName="text_accent_2" refType="h" fact="0.0252"/>
          <dgm:constr type="l" for="ch" forName="text_3" refType="w" fact="0.1227"/>
          <dgm:constr type="t" for="ch" forName="text_3" refType="h" fact="0.1192"/>
          <dgm:constr type="w" for="ch" forName="text_3" refType="w" fact="0.1504"/>
          <dgm:constr type="h" for="ch" forName="text_3" refType="h" fact="0.2099"/>
          <dgm:constr type="l" for="ch" forName="text_accent_3" refType="w" fact="0.2204"/>
          <dgm:constr type="t" for="ch" forName="text_accent_3" refType="h" fact="0.1249"/>
          <dgm:constr type="w" for="ch" forName="text_accent_3" refType="w" fact="0.018"/>
          <dgm:constr type="h" for="ch" forName="text_accent_3" refType="h" fact="0.0252"/>
          <dgm:constr type="l" for="ch" forName="image_3" refType="w" fact="0.2413"/>
          <dgm:constr type="t" for="ch" forName="image_3" refType="h" fact="0.003"/>
          <dgm:constr type="w" for="ch" forName="image_3" refType="w" fact="0.1541"/>
          <dgm:constr type="h" for="ch" forName="image_3" refType="h" fact="0.2151"/>
          <dgm:constr type="l" for="ch" forName="image_accent_3" refType="w" fact="0.2477"/>
          <dgm:constr type="t" for="ch" forName="image_accent_3" refType="h" fact="0.0955"/>
          <dgm:constr type="w" for="ch" forName="image_accent_3" refType="w" fact="0.018"/>
          <dgm:constr type="h" for="ch" forName="image_accent_3" refType="h" fact="0.0252"/>
          <dgm:constr type="l" for="ch" forName="text_4" refType="w" fact="0.3638"/>
          <dgm:constr type="t" for="ch" forName="text_4" refType="h" fact="0.1175"/>
          <dgm:constr type="w" for="ch" forName="text_4" refType="w" fact="0.1504"/>
          <dgm:constr type="h" for="ch" forName="text_4" refType="h" fact="0.2099"/>
          <dgm:constr type="l" for="ch" forName="text_accent_4" refType="w" fact="0.4932"/>
          <dgm:constr type="t" for="ch" forName="text_accent_4" refType="h" fact="0.2088"/>
          <dgm:constr type="w" for="ch" forName="text_accent_4" refType="w" fact="0.018"/>
          <dgm:constr type="h" for="ch" forName="text_accent_4" refType="h" fact="0.0252"/>
          <dgm:constr type="l" for="ch" forName="image_4" refType="w" fact="0.4845"/>
          <dgm:constr type="t" for="ch" forName="image_4" refType="h" fact="0.2288"/>
          <dgm:constr type="w" for="ch" forName="image_4" refType="w" fact="0.1504"/>
          <dgm:constr type="h" for="ch" forName="image_4" refType="h" fact="0.2099"/>
          <dgm:constr type="l" for="ch" forName="image_accent_4" refType="w" fact="0.519"/>
          <dgm:constr type="t" for="ch" forName="image_accent_4" refType="h" fact="0.2329"/>
          <dgm:constr type="w" for="ch" forName="image_accent_4" refType="w" fact="0.018"/>
          <dgm:constr type="h" for="ch" forName="image_accent_4" refType="h" fact="0.0252"/>
          <dgm:constr type="l" for="ch" forName="text_5" refType="w" fact="0.4843"/>
          <dgm:constr type="t" for="ch" forName="text_5" refType="h" fact="0.0052"/>
          <dgm:constr type="w" for="ch" forName="text_5" refType="w" fact="0.1504"/>
          <dgm:constr type="h" for="ch" forName="text_5" refType="h" fact="0.2099"/>
          <dgm:constr type="l" for="ch" forName="text_accent_5" refType="w" fact="0.6137"/>
          <dgm:constr type="t" for="ch" forName="text_accent_5" refType="h" fact="0.0958"/>
          <dgm:constr type="w" for="ch" forName="text_accent_5" refType="w" fact="0.018"/>
          <dgm:constr type="h" for="ch" forName="text_accent_5" refType="h" fact="0.0252"/>
          <dgm:constr type="l" for="ch" forName="image_5" refType="w" fact="0.605"/>
          <dgm:constr type="t" for="ch" forName="image_5" refType="h" fact="0.1158"/>
          <dgm:constr type="w" for="ch" forName="image_5" refType="w" fact="0.1504"/>
          <dgm:constr type="h" for="ch" forName="image_5" refType="h" fact="0.2099"/>
          <dgm:constr type="l" for="ch" forName="image_accent_5" refType="w" fact="0.6395"/>
          <dgm:constr type="t" for="ch" forName="image_accent_5" refType="h" fact="0.12"/>
          <dgm:constr type="w" for="ch" forName="image_accent_5" refType="w" fact="0.018"/>
          <dgm:constr type="h" for="ch" forName="image_accent_5" refType="h" fact="0.0252"/>
          <dgm:constr type="l" for="ch" forName="text_6" refType="w" fact="0.6055"/>
          <dgm:constr type="t" for="ch" forName="text_6" refType="h" fact="0.3402"/>
          <dgm:constr type="w" for="ch" forName="text_6" refType="w" fact="0.1504"/>
          <dgm:constr type="h" for="ch" forName="text_6" refType="h" fact="0.2099"/>
          <dgm:constr type="l" for="ch" forName="text_accent_6" refType="w" fact="0.6409"/>
          <dgm:constr type="t" for="ch" forName="text_accent_6" refType="h" fact="0.5192"/>
          <dgm:constr type="w" for="ch" forName="text_accent_6" refType="w" fact="0.018"/>
          <dgm:constr type="h" for="ch" forName="text_accent_6" refType="h" fact="0.0252"/>
          <dgm:constr type="l" for="ch" forName="image_6" refType="w" fact="0.4845"/>
          <dgm:constr type="t" for="ch" forName="image_6" refType="h" fact="0.4523"/>
          <dgm:constr type="w" for="ch" forName="image_6" refType="w" fact="0.1504"/>
          <dgm:constr type="h" for="ch" forName="image_6" refType="h" fact="0.2099"/>
          <dgm:constr type="l" for="ch" forName="image_accent_6" refType="w" fact="0.6127"/>
          <dgm:constr type="t" for="ch" forName="image_accent_6" refType="h" fact="0.5439"/>
          <dgm:constr type="w" for="ch" forName="image_accent_6" refType="w" fact="0.018"/>
          <dgm:constr type="h" for="ch" forName="image_accent_6" refType="h" fact="0.0252"/>
          <dgm:constr type="l" for="ch" forName="image_7" refType="w" fact="0.122"/>
          <dgm:constr type="t" for="ch" forName="image_7" refType="h" fact="0.5661"/>
          <dgm:constr type="w" for="ch" forName="image_7" refType="w" fact="0.1504"/>
          <dgm:constr type="h" for="ch" forName="image_7" refType="h" fact="0.2099"/>
          <dgm:constr type="l" for="ch" forName="image_accent_7" refType="w" fact="0.2197"/>
          <dgm:constr type="t" for="ch" forName="image_accent_7" refType="h" fact="0.5718"/>
          <dgm:constr type="w" for="ch" forName="image_accent_7" refType="w" fact="0.018"/>
          <dgm:constr type="h" for="ch" forName="image_accent_7" refType="h" fact="0.0252"/>
          <dgm:constr type="l" for="ch" forName="text_7" refType="w" fact="0.2416"/>
          <dgm:constr type="t" for="ch" forName="text_7" refType="h" fact="0.4515"/>
          <dgm:constr type="w" for="ch" forName="text_7" refType="w" fact="0.1541"/>
          <dgm:constr type="h" for="ch" forName="text_7" refType="h" fact="0.2151"/>
          <dgm:constr type="l" for="ch" forName="text_accent_7" refType="w" fact="0.2479"/>
          <dgm:constr type="t" for="ch" forName="text_accent_7" refType="h" fact="0.544"/>
          <dgm:constr type="w" for="ch" forName="text_accent_7" refType="w" fact="0.018"/>
          <dgm:constr type="h" for="ch" forName="text_accent_7" refType="h" fact="0.0252"/>
          <dgm:constr type="l" for="ch" forName="image_8" refType="w" fact="0.6048"/>
          <dgm:constr type="t" for="ch" forName="image_8" refType="h" fact="0.5665"/>
          <dgm:constr type="w" for="ch" forName="image_8" refType="w" fact="0.1504"/>
          <dgm:constr type="h" for="ch" forName="image_8" refType="h" fact="0.2099"/>
          <dgm:constr type="l" for="ch" forName="image_accent_8" refType="w" fact="0.7342"/>
          <dgm:constr type="t" for="ch" forName="image_accent_8" refType="h" fact="0.6577"/>
          <dgm:constr type="w" for="ch" forName="image_accent_8" refType="w" fact="0.018"/>
          <dgm:constr type="h" for="ch" forName="image_accent_8" refType="h" fact="0.0252"/>
          <dgm:constr type="l" for="ch" forName="text_8" refType="w" fact="0.7259"/>
          <dgm:constr type="t" for="ch" forName="text_8" refType="h" fact="0.4533"/>
          <dgm:constr type="w" for="ch" forName="text_8" refType="w" fact="0.1504"/>
          <dgm:constr type="h" for="ch" forName="text_8" refType="h" fact="0.2099"/>
          <dgm:constr type="l" for="ch" forName="text_accent_8" refType="w" fact="0.7614"/>
          <dgm:constr type="t" for="ch" forName="text_accent_8" refType="h" fact="0.6337"/>
          <dgm:constr type="w" for="ch" forName="text_accent_8" refType="w" fact="0.018"/>
          <dgm:constr type="h" for="ch" forName="text_accent_8" refType="h" fact="0.0252"/>
          <dgm:constr type="l" for="ch" forName="image_9" refType="w" fact="0.726"/>
          <dgm:constr type="t" for="ch" forName="image_9" refType="h" fact="0.2277"/>
          <dgm:constr type="w" for="ch" forName="image_9" refType="w" fact="0.1504"/>
          <dgm:constr type="h" for="ch" forName="image_9" refType="h" fact="0.2099"/>
          <dgm:constr type="l" for="ch" forName="image_accent_9" refType="w" fact="0.8237"/>
          <dgm:constr type="t" for="ch" forName="image_accent_9" refType="h" fact="0.2334"/>
          <dgm:constr type="w" for="ch" forName="image_accent_9" refType="w" fact="0.018"/>
          <dgm:constr type="h" for="ch" forName="image_accent_9" refType="h" fact="0.0252"/>
          <dgm:constr type="l" for="ch" forName="text_9" refType="w" fact="0.7242"/>
          <dgm:constr type="t" for="ch" forName="text_9" refType="h" fact="0"/>
          <dgm:constr type="w" for="ch" forName="text_9" refType="w" fact="0.1541"/>
          <dgm:constr type="h" for="ch" forName="text_9" refType="h" fact="0.2151"/>
          <dgm:constr type="l" for="ch" forName="text_accent_9" refType="w" fact="0.8237"/>
          <dgm:constr type="t" for="ch" forName="text_accent_9" refType="h" fact="0.1829"/>
          <dgm:constr type="w" for="ch" forName="text_accent_9" refType="w" fact="0.018"/>
          <dgm:constr type="h" for="ch" forName="text_accent_9" refType="h" fact="0.0252"/>
          <dgm:constr type="l" for="ch" forName="text_10" refType="w" fact="0.3633"/>
          <dgm:constr type="t" for="ch" forName="text_10" refType="h" fact="0.5665"/>
          <dgm:constr type="w" for="ch" forName="text_10" refType="w" fact="0.1504"/>
          <dgm:constr type="h" for="ch" forName="text_10" refType="h" fact="0.2099"/>
          <dgm:constr type="l" for="ch" forName="text_accent_10" refType="w" fact="0.3987"/>
          <dgm:constr type="t" for="ch" forName="text_accent_10" refType="h" fact="0.7455"/>
          <dgm:constr type="w" for="ch" forName="text_accent_10" refType="w" fact="0.018"/>
          <dgm:constr type="h" for="ch" forName="text_accent_10" refType="h" fact="0.0252"/>
          <dgm:constr type="l" for="ch" forName="image_10" refType="w" fact="0.2424"/>
          <dgm:constr type="t" for="ch" forName="image_10" refType="h" fact="0.6787"/>
          <dgm:constr type="w" for="ch" forName="image_10" refType="w" fact="0.1504"/>
          <dgm:constr type="h" for="ch" forName="image_10" refType="h" fact="0.2099"/>
          <dgm:constr type="l" for="ch" forName="image_accent_10" refType="w" fact="0.3705"/>
          <dgm:constr type="t" for="ch" forName="image_accent_10" refType="h" fact="0.7703"/>
          <dgm:constr type="w" for="ch" forName="image_accent_10" refType="w" fact="0.018"/>
          <dgm:constr type="h" for="ch" forName="image_accent_10" refType="h" fact="0.0252"/>
          <dgm:constr type="l" for="ch" forName="text_11" refType="w" fact="0.6053"/>
          <dgm:constr type="t" for="ch" forName="text_11" refType="h" fact="0.7901"/>
          <dgm:constr type="w" for="ch" forName="text_11" refType="w" fact="0.1504"/>
          <dgm:constr type="h" for="ch" forName="text_11" refType="h" fact="0.2099"/>
          <dgm:constr type="l" for="ch" forName="text_accent_11" refType="w" fact="0.6087"/>
          <dgm:constr type="t" for="ch" forName="text_accent_11" refType="h" fact="0.8825"/>
          <dgm:constr type="w" for="ch" forName="text_accent_11" refType="w" fact="0.018"/>
          <dgm:constr type="h" for="ch" forName="text_accent_11" refType="h" fact="0.0252"/>
          <dgm:constr type="l" for="ch" forName="image_11" refType="w" fact="0.4826"/>
          <dgm:constr type="t" for="ch" forName="image_11" refType="h" fact="0.6764"/>
          <dgm:constr type="w" for="ch" forName="image_11" refType="w" fact="0.1541"/>
          <dgm:constr type="h" for="ch" forName="image_11" refType="h" fact="0.2151"/>
          <dgm:constr type="l" for="ch" forName="image_accent_11" refType="w" fact="0.5821"/>
          <dgm:constr type="t" for="ch" forName="image_accent_11" refType="h" fact="0.8593"/>
          <dgm:constr type="w" for="ch" forName="image_accent_11" refType="w" fact="0.018"/>
          <dgm:constr type="h" for="ch" forName="image_accent_11" refType="h" fact="0.0252"/>
          <dgm:constr type="l" for="ch" forName="image_12" refType="w" fact="0.8469"/>
          <dgm:constr type="t" for="ch" forName="image_12" refType="h" fact="0.5652"/>
          <dgm:constr type="w" for="ch" forName="image_12" refType="w" fact="0.1504"/>
          <dgm:constr type="h" for="ch" forName="image_12" refType="h" fact="0.2099"/>
          <dgm:constr type="l" for="ch" forName="image_accent_12" refType="w" fact="0.8823"/>
          <dgm:constr type="t" for="ch" forName="image_accent_12" refType="h" fact="0.7442"/>
          <dgm:constr type="w" for="ch" forName="image_accent_12" refType="w" fact="0.018"/>
          <dgm:constr type="h" for="ch" forName="image_accent_12" refType="h" fact="0.0252"/>
          <dgm:constr type="l" for="ch" forName="text_12" refType="w" fact="0.7259"/>
          <dgm:constr type="t" for="ch" forName="text_12" refType="h" fact="0.6774"/>
          <dgm:constr type="w" for="ch" forName="text_12" refType="w" fact="0.1504"/>
          <dgm:constr type="h" for="ch" forName="text_12" refType="h" fact="0.2099"/>
          <dgm:constr type="l" for="ch" forName="text_accent_12" refType="w" fact="0.8541"/>
          <dgm:constr type="t" for="ch" forName="text_accent_12" refType="h" fact="0.769"/>
          <dgm:constr type="w" for="ch" forName="text_accent_12" refType="w" fact="0.018"/>
          <dgm:constr type="h" for="ch" forName="text_accent_12" refType="h" fact="0.0252"/>
          <dgm:constr type="l" for="ch" forName="text_13" refType="w" fact="0.8476"/>
          <dgm:constr type="t" for="ch" forName="text_13" refType="h" fact="0.3404"/>
          <dgm:constr type="w" for="ch" forName="text_13" refType="w" fact="0.1504"/>
          <dgm:constr type="h" for="ch" forName="text_13" refType="h" fact="0.2099"/>
          <dgm:constr type="l" for="ch" forName="text_accent_13" refType="w" fact="0.9453"/>
          <dgm:constr type="t" for="ch" forName="text_accent_13" refType="h" fact="0.346"/>
          <dgm:constr type="w" for="ch" forName="text_accent_13" refType="w" fact="0.018"/>
          <dgm:constr type="h" for="ch" forName="text_accent_13" refType="h" fact="0.0252"/>
          <dgm:constr type="l" for="ch" forName="image_13" refType="w" fact="0.8459"/>
          <dgm:constr type="t" for="ch" forName="image_13" refType="h" fact="0.1127"/>
          <dgm:constr type="w" for="ch" forName="image_13" refType="w" fact="0.1541"/>
          <dgm:constr type="h" for="ch" forName="image_13" refType="h" fact="0.2151"/>
          <dgm:constr type="l" for="ch" forName="image_accent_13" refType="w" fact="0.9454"/>
          <dgm:constr type="t" for="ch" forName="image_accent_13" refType="h" fact="0.2956"/>
          <dgm:constr type="w" for="ch" forName="image_accent_13" refType="w" fact="0.018"/>
          <dgm:constr type="h" for="ch" forName="image_accent_13" refType="h" fact="0.0252"/>
        </dgm:constrLst>
      </dgm:if>
      <dgm:if name="Name15" axis="ch" ptType="node" func="cnt" op="equ" val="14">
        <dgm:alg type="composite">
          <dgm:param type="ar" val="1.8151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09"/>
          <dgm:constr type="w" for="ch" forName="text_1" refType="w" fact="0.1341"/>
          <dgm:constr type="h" for="ch" forName="text_1" refType="h" fact="0.2099"/>
          <dgm:constr type="l" for="ch" forName="text_accent_1" refType="w" fact="0.1124"/>
          <dgm:constr type="t" for="ch" forName="text_accent_1" refType="h" fact="0.4333"/>
          <dgm:constr type="w" for="ch" forName="text_accent_1" refType="w" fact="0.016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374"/>
          <dgm:constr type="h" for="ch" forName="image_1" refType="h" fact="0.2151"/>
          <dgm:constr type="l" for="ch" forName="image_accent_1" refType="w" fact="0.0887"/>
          <dgm:constr type="t" for="ch" forName="image_accent_1" refType="h" fact="0.4101"/>
          <dgm:constr type="w" for="ch" forName="image_accent_1" refType="w" fact="0.0161"/>
          <dgm:constr type="h" for="ch" forName="image_accent_1" refType="h" fact="0.0252"/>
          <dgm:constr type="l" for="ch" forName="image_2" refType="w" fact="0.3245"/>
          <dgm:constr type="t" for="ch" forName="image_2" refType="h" fact="0.3409"/>
          <dgm:constr type="w" for="ch" forName="image_2" refType="w" fact="0.1341"/>
          <dgm:constr type="h" for="ch" forName="image_2" refType="h" fact="0.2099"/>
          <dgm:constr type="l" for="ch" forName="image_accent_2" refType="w" fact="0.3275"/>
          <dgm:constr type="t" for="ch" forName="image_accent_2" refType="h" fact="0.4333"/>
          <dgm:constr type="w" for="ch" forName="image_accent_2" refType="w" fact="0.0161"/>
          <dgm:constr type="h" for="ch" forName="image_accent_2" refType="h" fact="0.0252"/>
          <dgm:constr type="l" for="ch" forName="text_2" refType="w" fact="0.2151"/>
          <dgm:constr type="t" for="ch" forName="text_2" refType="h" fact="0.2271"/>
          <dgm:constr type="w" for="ch" forName="text_2" refType="w" fact="0.1374"/>
          <dgm:constr type="h" for="ch" forName="text_2" refType="h" fact="0.2151"/>
          <dgm:constr type="l" for="ch" forName="text_accent_2" refType="w" fact="0.3038"/>
          <dgm:constr type="t" for="ch" forName="text_accent_2" refType="h" fact="0.4101"/>
          <dgm:constr type="w" for="ch" forName="text_accent_2" refType="w" fact="0.0161"/>
          <dgm:constr type="h" for="ch" forName="text_accent_2" refType="h" fact="0.0252"/>
          <dgm:constr type="l" for="ch" forName="text_3" refType="w" fact="0.1093"/>
          <dgm:constr type="t" for="ch" forName="text_3" refType="h" fact="0.1192"/>
          <dgm:constr type="w" for="ch" forName="text_3" refType="w" fact="0.1341"/>
          <dgm:constr type="h" for="ch" forName="text_3" refType="h" fact="0.2099"/>
          <dgm:constr type="l" for="ch" forName="text_accent_3" refType="w" fact="0.1964"/>
          <dgm:constr type="t" for="ch" forName="text_accent_3" refType="h" fact="0.1249"/>
          <dgm:constr type="w" for="ch" forName="text_accent_3" refType="w" fact="0.0161"/>
          <dgm:constr type="h" for="ch" forName="text_accent_3" refType="h" fact="0.0252"/>
          <dgm:constr type="l" for="ch" forName="image_3" refType="w" fact="0.2151"/>
          <dgm:constr type="t" for="ch" forName="image_3" refType="h" fact="0.003"/>
          <dgm:constr type="w" for="ch" forName="image_3" refType="w" fact="0.1374"/>
          <dgm:constr type="h" for="ch" forName="image_3" refType="h" fact="0.2151"/>
          <dgm:constr type="l" for="ch" forName="image_accent_3" refType="w" fact="0.2208"/>
          <dgm:constr type="t" for="ch" forName="image_accent_3" refType="h" fact="0.0955"/>
          <dgm:constr type="w" for="ch" forName="image_accent_3" refType="w" fact="0.0161"/>
          <dgm:constr type="h" for="ch" forName="image_accent_3" refType="h" fact="0.0252"/>
          <dgm:constr type="l" for="ch" forName="text_4" refType="w" fact="0.3244"/>
          <dgm:constr type="t" for="ch" forName="text_4" refType="h" fact="0.1175"/>
          <dgm:constr type="w" for="ch" forName="text_4" refType="w" fact="0.1341"/>
          <dgm:constr type="h" for="ch" forName="text_4" refType="h" fact="0.2099"/>
          <dgm:constr type="l" for="ch" forName="text_accent_4" refType="w" fact="0.4397"/>
          <dgm:constr type="t" for="ch" forName="text_accent_4" refType="h" fact="0.2088"/>
          <dgm:constr type="w" for="ch" forName="text_accent_4" refType="w" fact="0.0161"/>
          <dgm:constr type="h" for="ch" forName="text_accent_4" refType="h" fact="0.0252"/>
          <dgm:constr type="l" for="ch" forName="image_4" refType="w" fact="0.4319"/>
          <dgm:constr type="t" for="ch" forName="image_4" refType="h" fact="0.2288"/>
          <dgm:constr type="w" for="ch" forName="image_4" refType="w" fact="0.1341"/>
          <dgm:constr type="h" for="ch" forName="image_4" refType="h" fact="0.2099"/>
          <dgm:constr type="l" for="ch" forName="image_accent_4" refType="w" fact="0.4626"/>
          <dgm:constr type="t" for="ch" forName="image_accent_4" refType="h" fact="0.2329"/>
          <dgm:constr type="w" for="ch" forName="image_accent_4" refType="w" fact="0.0161"/>
          <dgm:constr type="h" for="ch" forName="image_accent_4" refType="h" fact="0.0252"/>
          <dgm:constr type="l" for="ch" forName="text_5" refType="w" fact="0.4318"/>
          <dgm:constr type="t" for="ch" forName="text_5" refType="h" fact="0.0052"/>
          <dgm:constr type="w" for="ch" forName="text_5" refType="w" fact="0.1341"/>
          <dgm:constr type="h" for="ch" forName="text_5" refType="h" fact="0.2099"/>
          <dgm:constr type="l" for="ch" forName="text_accent_5" refType="w" fact="0.5471"/>
          <dgm:constr type="t" for="ch" forName="text_accent_5" refType="h" fact="0.0958"/>
          <dgm:constr type="w" for="ch" forName="text_accent_5" refType="w" fact="0.0161"/>
          <dgm:constr type="h" for="ch" forName="text_accent_5" refType="h" fact="0.0252"/>
          <dgm:constr type="l" for="ch" forName="image_5" refType="w" fact="0.5393"/>
          <dgm:constr type="t" for="ch" forName="image_5" refType="h" fact="0.1158"/>
          <dgm:constr type="w" for="ch" forName="image_5" refType="w" fact="0.1341"/>
          <dgm:constr type="h" for="ch" forName="image_5" refType="h" fact="0.2099"/>
          <dgm:constr type="l" for="ch" forName="image_accent_5" refType="w" fact="0.57"/>
          <dgm:constr type="t" for="ch" forName="image_accent_5" refType="h" fact="0.12"/>
          <dgm:constr type="w" for="ch" forName="image_accent_5" refType="w" fact="0.0161"/>
          <dgm:constr type="h" for="ch" forName="image_accent_5" refType="h" fact="0.0252"/>
          <dgm:constr type="l" for="ch" forName="text_6" refType="w" fact="0.5398"/>
          <dgm:constr type="t" for="ch" forName="text_6" refType="h" fact="0.3402"/>
          <dgm:constr type="w" for="ch" forName="text_6" refType="w" fact="0.1341"/>
          <dgm:constr type="h" for="ch" forName="text_6" refType="h" fact="0.2099"/>
          <dgm:constr type="l" for="ch" forName="text_accent_6" refType="w" fact="0.5713"/>
          <dgm:constr type="t" for="ch" forName="text_accent_6" refType="h" fact="0.5192"/>
          <dgm:constr type="w" for="ch" forName="text_accent_6" refType="w" fact="0.0161"/>
          <dgm:constr type="h" for="ch" forName="text_accent_6" refType="h" fact="0.0252"/>
          <dgm:constr type="l" for="ch" forName="image_6" refType="w" fact="0.4319"/>
          <dgm:constr type="t" for="ch" forName="image_6" refType="h" fact="0.4523"/>
          <dgm:constr type="w" for="ch" forName="image_6" refType="w" fact="0.1341"/>
          <dgm:constr type="h" for="ch" forName="image_6" refType="h" fact="0.2099"/>
          <dgm:constr type="l" for="ch" forName="image_accent_6" refType="w" fact="0.5462"/>
          <dgm:constr type="t" for="ch" forName="image_accent_6" refType="h" fact="0.5439"/>
          <dgm:constr type="w" for="ch" forName="image_accent_6" refType="w" fact="0.0161"/>
          <dgm:constr type="h" for="ch" forName="image_accent_6" refType="h" fact="0.0252"/>
          <dgm:constr type="l" for="ch" forName="image_7" refType="w" fact="0.1087"/>
          <dgm:constr type="t" for="ch" forName="image_7" refType="h" fact="0.5661"/>
          <dgm:constr type="w" for="ch" forName="image_7" refType="w" fact="0.1341"/>
          <dgm:constr type="h" for="ch" forName="image_7" refType="h" fact="0.2099"/>
          <dgm:constr type="l" for="ch" forName="image_accent_7" refType="w" fact="0.1958"/>
          <dgm:constr type="t" for="ch" forName="image_accent_7" refType="h" fact="0.5718"/>
          <dgm:constr type="w" for="ch" forName="image_accent_7" refType="w" fact="0.0161"/>
          <dgm:constr type="h" for="ch" forName="image_accent_7" refType="h" fact="0.0252"/>
          <dgm:constr type="l" for="ch" forName="text_7" refType="w" fact="0.2154"/>
          <dgm:constr type="t" for="ch" forName="text_7" refType="h" fact="0.4515"/>
          <dgm:constr type="w" for="ch" forName="text_7" refType="w" fact="0.1374"/>
          <dgm:constr type="h" for="ch" forName="text_7" refType="h" fact="0.2151"/>
          <dgm:constr type="l" for="ch" forName="text_accent_7" refType="w" fact="0.221"/>
          <dgm:constr type="t" for="ch" forName="text_accent_7" refType="h" fact="0.544"/>
          <dgm:constr type="w" for="ch" forName="text_accent_7" refType="w" fact="0.0161"/>
          <dgm:constr type="h" for="ch" forName="text_accent_7" refType="h" fact="0.0252"/>
          <dgm:constr type="l" for="ch" forName="image_8" refType="w" fact="0.5392"/>
          <dgm:constr type="t" for="ch" forName="image_8" refType="h" fact="0.5665"/>
          <dgm:constr type="w" for="ch" forName="image_8" refType="w" fact="0.1341"/>
          <dgm:constr type="h" for="ch" forName="image_8" refType="h" fact="0.2099"/>
          <dgm:constr type="l" for="ch" forName="image_accent_8" refType="w" fact="0.6545"/>
          <dgm:constr type="t" for="ch" forName="image_accent_8" refType="h" fact="0.6577"/>
          <dgm:constr type="w" for="ch" forName="image_accent_8" refType="w" fact="0.0161"/>
          <dgm:constr type="h" for="ch" forName="image_accent_8" refType="h" fact="0.0252"/>
          <dgm:constr type="l" for="ch" forName="text_8" refType="w" fact="0.6471"/>
          <dgm:constr type="t" for="ch" forName="text_8" refType="h" fact="0.4533"/>
          <dgm:constr type="w" for="ch" forName="text_8" refType="w" fact="0.1341"/>
          <dgm:constr type="h" for="ch" forName="text_8" refType="h" fact="0.2099"/>
          <dgm:constr type="l" for="ch" forName="text_accent_8" refType="w" fact="0.6788"/>
          <dgm:constr type="t" for="ch" forName="text_accent_8" refType="h" fact="0.6337"/>
          <dgm:constr type="w" for="ch" forName="text_accent_8" refType="w" fact="0.0161"/>
          <dgm:constr type="h" for="ch" forName="text_accent_8" refType="h" fact="0.0252"/>
          <dgm:constr type="l" for="ch" forName="image_9" refType="w" fact="0.6472"/>
          <dgm:constr type="t" for="ch" forName="image_9" refType="h" fact="0.2277"/>
          <dgm:constr type="w" for="ch" forName="image_9" refType="w" fact="0.1341"/>
          <dgm:constr type="h" for="ch" forName="image_9" refType="h" fact="0.2099"/>
          <dgm:constr type="l" for="ch" forName="image_accent_9" refType="w" fact="0.7343"/>
          <dgm:constr type="t" for="ch" forName="image_accent_9" refType="h" fact="0.2334"/>
          <dgm:constr type="w" for="ch" forName="image_accent_9" refType="w" fact="0.0161"/>
          <dgm:constr type="h" for="ch" forName="image_accent_9" refType="h" fact="0.0252"/>
          <dgm:constr type="l" for="ch" forName="text_9" refType="w" fact="0.6456"/>
          <dgm:constr type="t" for="ch" forName="text_9" refType="h" fact="0"/>
          <dgm:constr type="w" for="ch" forName="text_9" refType="w" fact="0.1374"/>
          <dgm:constr type="h" for="ch" forName="text_9" refType="h" fact="0.2151"/>
          <dgm:constr type="l" for="ch" forName="text_accent_9" refType="w" fact="0.7343"/>
          <dgm:constr type="t" for="ch" forName="text_accent_9" refType="h" fact="0.1829"/>
          <dgm:constr type="w" for="ch" forName="text_accent_9" refType="w" fact="0.0161"/>
          <dgm:constr type="h" for="ch" forName="text_accent_9" refType="h" fact="0.0252"/>
          <dgm:constr type="l" for="ch" forName="text_10" refType="w" fact="0.3239"/>
          <dgm:constr type="t" for="ch" forName="text_10" refType="h" fact="0.5665"/>
          <dgm:constr type="w" for="ch" forName="text_10" refType="w" fact="0.1341"/>
          <dgm:constr type="h" for="ch" forName="text_10" refType="h" fact="0.2099"/>
          <dgm:constr type="l" for="ch" forName="text_accent_10" refType="w" fact="0.3554"/>
          <dgm:constr type="t" for="ch" forName="text_accent_10" refType="h" fact="0.7455"/>
          <dgm:constr type="w" for="ch" forName="text_accent_10" refType="w" fact="0.0161"/>
          <dgm:constr type="h" for="ch" forName="text_accent_10" refType="h" fact="0.0252"/>
          <dgm:constr type="l" for="ch" forName="image_10" refType="w" fact="0.2161"/>
          <dgm:constr type="t" for="ch" forName="image_10" refType="h" fact="0.6787"/>
          <dgm:constr type="w" for="ch" forName="image_10" refType="w" fact="0.1341"/>
          <dgm:constr type="h" for="ch" forName="image_10" refType="h" fact="0.2099"/>
          <dgm:constr type="l" for="ch" forName="image_accent_10" refType="w" fact="0.3303"/>
          <dgm:constr type="t" for="ch" forName="image_accent_10" refType="h" fact="0.7703"/>
          <dgm:constr type="w" for="ch" forName="image_accent_10" refType="w" fact="0.0161"/>
          <dgm:constr type="h" for="ch" forName="image_accent_10" refType="h" fact="0.0252"/>
          <dgm:constr type="l" for="ch" forName="text_11" refType="w" fact="0.5396"/>
          <dgm:constr type="t" for="ch" forName="text_11" refType="h" fact="0.7901"/>
          <dgm:constr type="w" for="ch" forName="text_11" refType="w" fact="0.1341"/>
          <dgm:constr type="h" for="ch" forName="text_11" refType="h" fact="0.2099"/>
          <dgm:constr type="l" for="ch" forName="text_accent_11" refType="w" fact="0.5426"/>
          <dgm:constr type="t" for="ch" forName="text_accent_11" refType="h" fact="0.8825"/>
          <dgm:constr type="w" for="ch" forName="text_accent_11" refType="w" fact="0.0161"/>
          <dgm:constr type="h" for="ch" forName="text_accent_11" refType="h" fact="0.0252"/>
          <dgm:constr type="l" for="ch" forName="image_11" refType="w" fact="0.4302"/>
          <dgm:constr type="t" for="ch" forName="image_11" refType="h" fact="0.6764"/>
          <dgm:constr type="w" for="ch" forName="image_11" refType="w" fact="0.1374"/>
          <dgm:constr type="h" for="ch" forName="image_11" refType="h" fact="0.2151"/>
          <dgm:constr type="l" for="ch" forName="image_accent_11" refType="w" fact="0.5189"/>
          <dgm:constr type="t" for="ch" forName="image_accent_11" refType="h" fact="0.8593"/>
          <dgm:constr type="w" for="ch" forName="image_accent_11" refType="w" fact="0.0161"/>
          <dgm:constr type="h" for="ch" forName="image_accent_11" refType="h" fact="0.0252"/>
          <dgm:constr type="l" for="ch" forName="image_12" refType="w" fact="0.755"/>
          <dgm:constr type="t" for="ch" forName="image_12" refType="h" fact="0.5652"/>
          <dgm:constr type="w" for="ch" forName="image_12" refType="w" fact="0.1341"/>
          <dgm:constr type="h" for="ch" forName="image_12" refType="h" fact="0.2099"/>
          <dgm:constr type="l" for="ch" forName="image_accent_12" refType="w" fact="0.7865"/>
          <dgm:constr type="t" for="ch" forName="image_accent_12" refType="h" fact="0.7442"/>
          <dgm:constr type="w" for="ch" forName="image_accent_12" refType="w" fact="0.0161"/>
          <dgm:constr type="h" for="ch" forName="image_accent_12" refType="h" fact="0.0252"/>
          <dgm:constr type="l" for="ch" forName="text_12" refType="w" fact="0.6471"/>
          <dgm:constr type="t" for="ch" forName="text_12" refType="h" fact="0.6774"/>
          <dgm:constr type="w" for="ch" forName="text_12" refType="w" fact="0.1341"/>
          <dgm:constr type="h" for="ch" forName="text_12" refType="h" fact="0.2099"/>
          <dgm:constr type="l" for="ch" forName="text_accent_12" refType="w" fact="0.7614"/>
          <dgm:constr type="t" for="ch" forName="text_accent_12" refType="h" fact="0.769"/>
          <dgm:constr type="w" for="ch" forName="text_accent_12" refType="w" fact="0.0161"/>
          <dgm:constr type="h" for="ch" forName="text_accent_12" refType="h" fact="0.0252"/>
          <dgm:constr type="l" for="ch" forName="text_13" refType="w" fact="0.7556"/>
          <dgm:constr type="t" for="ch" forName="text_13" refType="h" fact="0.3404"/>
          <dgm:constr type="w" for="ch" forName="text_13" refType="w" fact="0.1341"/>
          <dgm:constr type="h" for="ch" forName="text_13" refType="h" fact="0.2099"/>
          <dgm:constr type="l" for="ch" forName="text_accent_13" refType="w" fact="0.8427"/>
          <dgm:constr type="t" for="ch" forName="text_accent_13" refType="h" fact="0.346"/>
          <dgm:constr type="w" for="ch" forName="text_accent_13" refType="w" fact="0.0161"/>
          <dgm:constr type="h" for="ch" forName="text_accent_13" refType="h" fact="0.0252"/>
          <dgm:constr type="l" for="ch" forName="image_13" refType="w" fact="0.754"/>
          <dgm:constr type="t" for="ch" forName="image_13" refType="h" fact="0.1127"/>
          <dgm:constr type="w" for="ch" forName="image_13" refType="w" fact="0.1374"/>
          <dgm:constr type="h" for="ch" forName="image_13" refType="h" fact="0.2151"/>
          <dgm:constr type="l" for="ch" forName="image_accent_13" refType="w" fact="0.8427"/>
          <dgm:constr type="t" for="ch" forName="image_accent_13" refType="h" fact="0.2956"/>
          <dgm:constr type="w" for="ch" forName="image_accent_13" refType="w" fact="0.0161"/>
          <dgm:constr type="h" for="ch" forName="image_accent_13" refType="h" fact="0.0252"/>
          <dgm:constr type="l" for="ch" forName="text_14" refType="w" fact="0.8641"/>
          <dgm:constr type="t" for="ch" forName="text_14" refType="h" fact="0.6768"/>
          <dgm:constr type="w" for="ch" forName="text_14" refType="w" fact="0.1341"/>
          <dgm:constr type="h" for="ch" forName="text_14" refType="h" fact="0.2099"/>
          <dgm:constr type="l" for="ch" forName="text_accent_14" refType="w" fact="0.9512"/>
          <dgm:constr type="t" for="ch" forName="text_accent_14" refType="h" fact="0.6825"/>
          <dgm:constr type="w" for="ch" forName="text_accent_14" refType="w" fact="0.0161"/>
          <dgm:constr type="h" for="ch" forName="text_accent_14" refType="h" fact="0.0252"/>
          <dgm:constr type="l" for="ch" forName="image_14" refType="w" fact="0.8626"/>
          <dgm:constr type="t" for="ch" forName="image_14" refType="h" fact="0.4491"/>
          <dgm:constr type="w" for="ch" forName="image_14" refType="w" fact="0.1374"/>
          <dgm:constr type="h" for="ch" forName="image_14" refType="h" fact="0.2151"/>
          <dgm:constr type="l" for="ch" forName="image_accent_14" refType="w" fact="0.9513"/>
          <dgm:constr type="t" for="ch" forName="image_accent_14" refType="h" fact="0.632"/>
          <dgm:constr type="w" for="ch" forName="image_accent_14" refType="w" fact="0.0161"/>
          <dgm:constr type="h" for="ch" forName="image_accent_14" refType="h" fact="0.0252"/>
        </dgm:constrLst>
      </dgm:if>
      <dgm:if name="Name16" axis="ch" ptType="node" func="cnt" op="equ" val="15">
        <dgm:alg type="composite">
          <dgm:param type="ar" val="1.8122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21"/>
          <dgm:constr type="w" for="ch" forName="text_1" refType="w" fact="0.1341"/>
          <dgm:constr type="h" for="ch" forName="text_1" refType="h" fact="0.2095"/>
          <dgm:constr type="l" for="ch" forName="text_accent_1" refType="w" fact="0.1124"/>
          <dgm:constr type="t" for="ch" forName="text_accent_1" refType="h" fact="0.4343"/>
          <dgm:constr type="w" for="ch" forName="text_accent_1" refType="w" fact="0.0161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374"/>
          <dgm:constr type="h" for="ch" forName="image_1" refType="h" fact="0.2147"/>
          <dgm:constr type="l" for="ch" forName="image_accent_1" refType="w" fact="0.0887"/>
          <dgm:constr type="t" for="ch" forName="image_accent_1" refType="h" fact="0.4111"/>
          <dgm:constr type="w" for="ch" forName="image_accent_1" refType="w" fact="0.0161"/>
          <dgm:constr type="h" for="ch" forName="image_accent_1" refType="h" fact="0.0251"/>
          <dgm:constr type="l" for="ch" forName="image_2" refType="w" fact="0.3245"/>
          <dgm:constr type="t" for="ch" forName="image_2" refType="h" fact="0.3421"/>
          <dgm:constr type="w" for="ch" forName="image_2" refType="w" fact="0.1341"/>
          <dgm:constr type="h" for="ch" forName="image_2" refType="h" fact="0.2095"/>
          <dgm:constr type="l" for="ch" forName="image_accent_2" refType="w" fact="0.3275"/>
          <dgm:constr type="t" for="ch" forName="image_accent_2" refType="h" fact="0.4343"/>
          <dgm:constr type="w" for="ch" forName="image_accent_2" refType="w" fact="0.0161"/>
          <dgm:constr type="h" for="ch" forName="image_accent_2" refType="h" fact="0.0251"/>
          <dgm:constr type="l" for="ch" forName="text_2" refType="w" fact="0.2151"/>
          <dgm:constr type="t" for="ch" forName="text_2" refType="h" fact="0.2285"/>
          <dgm:constr type="w" for="ch" forName="text_2" refType="w" fact="0.1374"/>
          <dgm:constr type="h" for="ch" forName="text_2" refType="h" fact="0.2147"/>
          <dgm:constr type="l" for="ch" forName="text_accent_2" refType="w" fact="0.3038"/>
          <dgm:constr type="t" for="ch" forName="text_accent_2" refType="h" fact="0.4111"/>
          <dgm:constr type="w" for="ch" forName="text_accent_2" refType="w" fact="0.0161"/>
          <dgm:constr type="h" for="ch" forName="text_accent_2" refType="h" fact="0.0251"/>
          <dgm:constr type="l" for="ch" forName="text_3" refType="w" fact="0.1093"/>
          <dgm:constr type="t" for="ch" forName="text_3" refType="h" fact="0.1207"/>
          <dgm:constr type="w" for="ch" forName="text_3" refType="w" fact="0.1341"/>
          <dgm:constr type="h" for="ch" forName="text_3" refType="h" fact="0.2095"/>
          <dgm:constr type="l" for="ch" forName="text_accent_3" refType="w" fact="0.1964"/>
          <dgm:constr type="t" for="ch" forName="text_accent_3" refType="h" fact="0.1264"/>
          <dgm:constr type="w" for="ch" forName="text_accent_3" refType="w" fact="0.0161"/>
          <dgm:constr type="h" for="ch" forName="text_accent_3" refType="h" fact="0.0251"/>
          <dgm:constr type="l" for="ch" forName="image_3" refType="w" fact="0.2151"/>
          <dgm:constr type="t" for="ch" forName="image_3" refType="h" fact="0.0048"/>
          <dgm:constr type="w" for="ch" forName="image_3" refType="w" fact="0.1374"/>
          <dgm:constr type="h" for="ch" forName="image_3" refType="h" fact="0.2147"/>
          <dgm:constr type="l" for="ch" forName="image_accent_3" refType="w" fact="0.2208"/>
          <dgm:constr type="t" for="ch" forName="image_accent_3" refType="h" fact="0.0971"/>
          <dgm:constr type="w" for="ch" forName="image_accent_3" refType="w" fact="0.0161"/>
          <dgm:constr type="h" for="ch" forName="image_accent_3" refType="h" fact="0.0251"/>
          <dgm:constr type="l" for="ch" forName="text_4" refType="w" fact="0.3243"/>
          <dgm:constr type="t" for="ch" forName="text_4" refType="h" fact="0.1191"/>
          <dgm:constr type="w" for="ch" forName="text_4" refType="w" fact="0.1341"/>
          <dgm:constr type="h" for="ch" forName="text_4" refType="h" fact="0.2095"/>
          <dgm:constr type="l" for="ch" forName="text_accent_4" refType="w" fact="0.4396"/>
          <dgm:constr type="t" for="ch" forName="text_accent_4" refType="h" fact="0.2101"/>
          <dgm:constr type="w" for="ch" forName="text_accent_4" refType="w" fact="0.0161"/>
          <dgm:constr type="h" for="ch" forName="text_accent_4" refType="h" fact="0.0251"/>
          <dgm:constr type="l" for="ch" forName="image_4" refType="w" fact="0.4319"/>
          <dgm:constr type="t" for="ch" forName="image_4" refType="h" fact="0.2301"/>
          <dgm:constr type="w" for="ch" forName="image_4" refType="w" fact="0.1341"/>
          <dgm:constr type="h" for="ch" forName="image_4" refType="h" fact="0.2095"/>
          <dgm:constr type="l" for="ch" forName="image_accent_4" refType="w" fact="0.4626"/>
          <dgm:constr type="t" for="ch" forName="image_accent_4" refType="h" fact="0.2342"/>
          <dgm:constr type="w" for="ch" forName="image_accent_4" refType="w" fact="0.0161"/>
          <dgm:constr type="h" for="ch" forName="image_accent_4" refType="h" fact="0.0251"/>
          <dgm:constr type="l" for="ch" forName="text_5" refType="w" fact="0.4317"/>
          <dgm:constr type="t" for="ch" forName="text_5" refType="h" fact="0.0069"/>
          <dgm:constr type="w" for="ch" forName="text_5" refType="w" fact="0.1341"/>
          <dgm:constr type="h" for="ch" forName="text_5" refType="h" fact="0.2095"/>
          <dgm:constr type="l" for="ch" forName="text_accent_5" refType="w" fact="0.547"/>
          <dgm:constr type="t" for="ch" forName="text_accent_5" refType="h" fact="0.0974"/>
          <dgm:constr type="w" for="ch" forName="text_accent_5" refType="w" fact="0.0161"/>
          <dgm:constr type="h" for="ch" forName="text_accent_5" refType="h" fact="0.0251"/>
          <dgm:constr type="l" for="ch" forName="image_5" refType="w" fact="0.5393"/>
          <dgm:constr type="t" for="ch" forName="image_5" refType="h" fact="0.1173"/>
          <dgm:constr type="w" for="ch" forName="image_5" refType="w" fact="0.1341"/>
          <dgm:constr type="h" for="ch" forName="image_5" refType="h" fact="0.2095"/>
          <dgm:constr type="l" for="ch" forName="image_accent_5" refType="w" fact="0.57"/>
          <dgm:constr type="t" for="ch" forName="image_accent_5" refType="h" fact="0.1215"/>
          <dgm:constr type="w" for="ch" forName="image_accent_5" refType="w" fact="0.0161"/>
          <dgm:constr type="h" for="ch" forName="image_accent_5" refType="h" fact="0.0251"/>
          <dgm:constr type="l" for="ch" forName="text_6" refType="w" fact="0.5397"/>
          <dgm:constr type="t" for="ch" forName="text_6" refType="h" fact="0.3413"/>
          <dgm:constr type="w" for="ch" forName="text_6" refType="w" fact="0.1341"/>
          <dgm:constr type="h" for="ch" forName="text_6" refType="h" fact="0.2095"/>
          <dgm:constr type="l" for="ch" forName="text_accent_6" refType="w" fact="0.5712"/>
          <dgm:constr type="t" for="ch" forName="text_accent_6" refType="h" fact="0.52"/>
          <dgm:constr type="w" for="ch" forName="text_accent_6" refType="w" fact="0.0161"/>
          <dgm:constr type="h" for="ch" forName="text_accent_6" refType="h" fact="0.0251"/>
          <dgm:constr type="l" for="ch" forName="image_6" refType="w" fact="0.4319"/>
          <dgm:constr type="t" for="ch" forName="image_6" refType="h" fact="0.4533"/>
          <dgm:constr type="w" for="ch" forName="image_6" refType="w" fact="0.1341"/>
          <dgm:constr type="h" for="ch" forName="image_6" refType="h" fact="0.2095"/>
          <dgm:constr type="l" for="ch" forName="image_accent_6" refType="w" fact="0.5461"/>
          <dgm:constr type="t" for="ch" forName="image_accent_6" refType="h" fact="0.5447"/>
          <dgm:constr type="w" for="ch" forName="image_accent_6" refType="w" fact="0.0161"/>
          <dgm:constr type="h" for="ch" forName="image_accent_6" refType="h" fact="0.0251"/>
          <dgm:constr type="l" for="ch" forName="image_7" refType="w" fact="0.1087"/>
          <dgm:constr type="t" for="ch" forName="image_7" refType="h" fact="0.5668"/>
          <dgm:constr type="w" for="ch" forName="image_7" refType="w" fact="0.1341"/>
          <dgm:constr type="h" for="ch" forName="image_7" refType="h" fact="0.2095"/>
          <dgm:constr type="l" for="ch" forName="image_accent_7" refType="w" fact="0.1958"/>
          <dgm:constr type="t" for="ch" forName="image_accent_7" refType="h" fact="0.5725"/>
          <dgm:constr type="w" for="ch" forName="image_accent_7" refType="w" fact="0.0161"/>
          <dgm:constr type="h" for="ch" forName="image_accent_7" refType="h" fact="0.0251"/>
          <dgm:constr type="l" for="ch" forName="text_7" refType="w" fact="0.2153"/>
          <dgm:constr type="t" for="ch" forName="text_7" refType="h" fact="0.4525"/>
          <dgm:constr type="w" for="ch" forName="text_7" refType="w" fact="0.1374"/>
          <dgm:constr type="h" for="ch" forName="text_7" refType="h" fact="0.2147"/>
          <dgm:constr type="l" for="ch" forName="text_accent_7" refType="w" fact="0.221"/>
          <dgm:constr type="t" for="ch" forName="text_accent_7" refType="h" fact="0.5448"/>
          <dgm:constr type="w" for="ch" forName="text_accent_7" refType="w" fact="0.0161"/>
          <dgm:constr type="h" for="ch" forName="text_accent_7" refType="h" fact="0.0251"/>
          <dgm:constr type="l" for="ch" forName="image_8" refType="w" fact="0.5391"/>
          <dgm:constr type="t" for="ch" forName="image_8" refType="h" fact="0.5673"/>
          <dgm:constr type="w" for="ch" forName="image_8" refType="w" fact="0.1341"/>
          <dgm:constr type="h" for="ch" forName="image_8" refType="h" fact="0.2095"/>
          <dgm:constr type="l" for="ch" forName="image_accent_8" refType="w" fact="0.6544"/>
          <dgm:constr type="t" for="ch" forName="image_accent_8" refType="h" fact="0.6583"/>
          <dgm:constr type="w" for="ch" forName="image_accent_8" refType="w" fact="0.0161"/>
          <dgm:constr type="h" for="ch" forName="image_accent_8" refType="h" fact="0.0251"/>
          <dgm:constr type="l" for="ch" forName="text_8" refType="w" fact="0.647"/>
          <dgm:constr type="t" for="ch" forName="text_8" refType="h" fact="0.4543"/>
          <dgm:constr type="w" for="ch" forName="text_8" refType="w" fact="0.1341"/>
          <dgm:constr type="h" for="ch" forName="text_8" refType="h" fact="0.2095"/>
          <dgm:constr type="l" for="ch" forName="text_accent_8" refType="w" fact="0.6787"/>
          <dgm:constr type="t" for="ch" forName="text_accent_8" refType="h" fact="0.6343"/>
          <dgm:constr type="w" for="ch" forName="text_accent_8" refType="w" fact="0.0161"/>
          <dgm:constr type="h" for="ch" forName="text_accent_8" refType="h" fact="0.0251"/>
          <dgm:constr type="l" for="ch" forName="image_9" refType="w" fact="0.6471"/>
          <dgm:constr type="t" for="ch" forName="image_9" refType="h" fact="0.229"/>
          <dgm:constr type="w" for="ch" forName="image_9" refType="w" fact="0.1341"/>
          <dgm:constr type="h" for="ch" forName="image_9" refType="h" fact="0.2095"/>
          <dgm:constr type="l" for="ch" forName="image_accent_9" refType="w" fact="0.7342"/>
          <dgm:constr type="t" for="ch" forName="image_accent_9" refType="h" fact="0.2347"/>
          <dgm:constr type="w" for="ch" forName="image_accent_9" refType="w" fact="0.0161"/>
          <dgm:constr type="h" for="ch" forName="image_accent_9" refType="h" fact="0.0251"/>
          <dgm:constr type="l" for="ch" forName="text_9" refType="w" fact="0.6455"/>
          <dgm:constr type="t" for="ch" forName="text_9" refType="h" fact="0.0017"/>
          <dgm:constr type="w" for="ch" forName="text_9" refType="w" fact="0.1374"/>
          <dgm:constr type="h" for="ch" forName="text_9" refType="h" fact="0.2147"/>
          <dgm:constr type="l" for="ch" forName="text_accent_9" refType="w" fact="0.7342"/>
          <dgm:constr type="t" for="ch" forName="text_accent_9" refType="h" fact="0.1844"/>
          <dgm:constr type="w" for="ch" forName="text_accent_9" refType="w" fact="0.0161"/>
          <dgm:constr type="h" for="ch" forName="text_accent_9" refType="h" fact="0.0251"/>
          <dgm:constr type="l" for="ch" forName="text_10" refType="w" fact="0.3238"/>
          <dgm:constr type="t" for="ch" forName="text_10" refType="h" fact="0.5673"/>
          <dgm:constr type="w" for="ch" forName="text_10" refType="w" fact="0.1341"/>
          <dgm:constr type="h" for="ch" forName="text_10" refType="h" fact="0.2095"/>
          <dgm:constr type="l" for="ch" forName="text_accent_10" refType="w" fact="0.3554"/>
          <dgm:constr type="t" for="ch" forName="text_accent_10" refType="h" fact="0.746"/>
          <dgm:constr type="w" for="ch" forName="text_accent_10" refType="w" fact="0.0161"/>
          <dgm:constr type="h" for="ch" forName="text_accent_10" refType="h" fact="0.0251"/>
          <dgm:constr type="l" for="ch" forName="image_10" refType="w" fact="0.216"/>
          <dgm:constr type="t" for="ch" forName="image_10" refType="h" fact="0.6792"/>
          <dgm:constr type="w" for="ch" forName="image_10" refType="w" fact="0.1341"/>
          <dgm:constr type="h" for="ch" forName="image_10" refType="h" fact="0.2095"/>
          <dgm:constr type="l" for="ch" forName="image_accent_10" refType="w" fact="0.3303"/>
          <dgm:constr type="t" for="ch" forName="image_accent_10" refType="h" fact="0.7707"/>
          <dgm:constr type="w" for="ch" forName="image_accent_10" refType="w" fact="0.0161"/>
          <dgm:constr type="h" for="ch" forName="image_accent_10" refType="h" fact="0.0251"/>
          <dgm:constr type="l" for="ch" forName="text_11" refType="w" fact="0.5395"/>
          <dgm:constr type="t" for="ch" forName="text_11" refType="h" fact="0.7905"/>
          <dgm:constr type="w" for="ch" forName="text_11" refType="w" fact="0.1341"/>
          <dgm:constr type="h" for="ch" forName="text_11" refType="h" fact="0.2095"/>
          <dgm:constr type="l" for="ch" forName="text_accent_11" refType="w" fact="0.5425"/>
          <dgm:constr type="t" for="ch" forName="text_accent_11" refType="h" fact="0.8827"/>
          <dgm:constr type="w" for="ch" forName="text_accent_11" refType="w" fact="0.0161"/>
          <dgm:constr type="h" for="ch" forName="text_accent_11" refType="h" fact="0.0251"/>
          <dgm:constr type="l" for="ch" forName="image_11" refType="w" fact="0.4302"/>
          <dgm:constr type="t" for="ch" forName="image_11" refType="h" fact="0.6769"/>
          <dgm:constr type="w" for="ch" forName="image_11" refType="w" fact="0.1374"/>
          <dgm:constr type="h" for="ch" forName="image_11" refType="h" fact="0.2147"/>
          <dgm:constr type="l" for="ch" forName="image_accent_11" refType="w" fact="0.5189"/>
          <dgm:constr type="t" for="ch" forName="image_accent_11" refType="h" fact="0.8596"/>
          <dgm:constr type="w" for="ch" forName="image_accent_11" refType="w" fact="0.0161"/>
          <dgm:constr type="h" for="ch" forName="image_accent_11" refType="h" fact="0.0251"/>
          <dgm:constr type="l" for="ch" forName="image_12" refType="w" fact="0.7549"/>
          <dgm:constr type="t" for="ch" forName="image_12" refType="h" fact="0.566"/>
          <dgm:constr type="w" for="ch" forName="image_12" refType="w" fact="0.1341"/>
          <dgm:constr type="h" for="ch" forName="image_12" refType="h" fact="0.2095"/>
          <dgm:constr type="l" for="ch" forName="image_accent_12" refType="w" fact="0.7864"/>
          <dgm:constr type="t" for="ch" forName="image_accent_12" refType="h" fact="0.7447"/>
          <dgm:constr type="w" for="ch" forName="image_accent_12" refType="w" fact="0.0161"/>
          <dgm:constr type="h" for="ch" forName="image_accent_12" refType="h" fact="0.0251"/>
          <dgm:constr type="l" for="ch" forName="text_12" refType="w" fact="0.6471"/>
          <dgm:constr type="t" for="ch" forName="text_12" refType="h" fact="0.678"/>
          <dgm:constr type="w" for="ch" forName="text_12" refType="w" fact="0.1341"/>
          <dgm:constr type="h" for="ch" forName="text_12" refType="h" fact="0.2095"/>
          <dgm:constr type="l" for="ch" forName="text_accent_12" refType="w" fact="0.7613"/>
          <dgm:constr type="t" for="ch" forName="text_accent_12" refType="h" fact="0.7694"/>
          <dgm:constr type="w" for="ch" forName="text_accent_12" refType="w" fact="0.0161"/>
          <dgm:constr type="h" for="ch" forName="text_accent_12" refType="h" fact="0.0251"/>
          <dgm:constr type="l" for="ch" forName="text_13" refType="w" fact="0.7555"/>
          <dgm:constr type="t" for="ch" forName="text_13" refType="h" fact="0.3415"/>
          <dgm:constr type="w" for="ch" forName="text_13" refType="w" fact="0.1341"/>
          <dgm:constr type="h" for="ch" forName="text_13" refType="h" fact="0.2095"/>
          <dgm:constr type="l" for="ch" forName="text_accent_13" refType="w" fact="0.8426"/>
          <dgm:constr type="t" for="ch" forName="text_accent_13" refType="h" fact="0.3472"/>
          <dgm:constr type="w" for="ch" forName="text_accent_13" refType="w" fact="0.0161"/>
          <dgm:constr type="h" for="ch" forName="text_accent_13" refType="h" fact="0.0251"/>
          <dgm:constr type="l" for="ch" forName="image_13" refType="w" fact="0.7539"/>
          <dgm:constr type="t" for="ch" forName="image_13" refType="h" fact="0.1142"/>
          <dgm:constr type="w" for="ch" forName="image_13" refType="w" fact="0.1374"/>
          <dgm:constr type="h" for="ch" forName="image_13" refType="h" fact="0.2147"/>
          <dgm:constr type="l" for="ch" forName="image_accent_13" refType="w" fact="0.8426"/>
          <dgm:constr type="t" for="ch" forName="image_accent_13" refType="h" fact="0.2968"/>
          <dgm:constr type="w" for="ch" forName="image_accent_13" refType="w" fact="0.0161"/>
          <dgm:constr type="h" for="ch" forName="image_accent_13" refType="h" fact="0.0251"/>
          <dgm:constr type="l" for="ch" forName="text_14" refType="w" fact="0.864"/>
          <dgm:constr type="t" for="ch" forName="text_14" refType="h" fact="0.6774"/>
          <dgm:constr type="w" for="ch" forName="text_14" refType="w" fact="0.1341"/>
          <dgm:constr type="h" for="ch" forName="text_14" refType="h" fact="0.2095"/>
          <dgm:constr type="l" for="ch" forName="text_accent_14" refType="w" fact="0.9511"/>
          <dgm:constr type="t" for="ch" forName="text_accent_14" refType="h" fact="0.683"/>
          <dgm:constr type="w" for="ch" forName="text_accent_14" refType="w" fact="0.0161"/>
          <dgm:constr type="h" for="ch" forName="text_accent_14" refType="h" fact="0.0251"/>
          <dgm:constr type="l" for="ch" forName="image_14" refType="w" fact="0.8625"/>
          <dgm:constr type="t" for="ch" forName="image_14" refType="h" fact="0.4501"/>
          <dgm:constr type="w" for="ch" forName="image_14" refType="w" fact="0.1374"/>
          <dgm:constr type="h" for="ch" forName="image_14" refType="h" fact="0.2147"/>
          <dgm:constr type="l" for="ch" forName="image_accent_14" refType="w" fact="0.9512"/>
          <dgm:constr type="t" for="ch" forName="image_accent_14" refType="h" fact="0.6327"/>
          <dgm:constr type="w" for="ch" forName="image_accent_14" refType="w" fact="0.0161"/>
          <dgm:constr type="h" for="ch" forName="image_accent_14" refType="h" fact="0.0251"/>
          <dgm:constr type="l" for="ch" forName="text_15" refType="w" fact="0.8642"/>
          <dgm:constr type="t" for="ch" forName="text_15" refType="h" fact="0.2273"/>
          <dgm:constr type="w" for="ch" forName="text_15" refType="w" fact="0.1341"/>
          <dgm:constr type="h" for="ch" forName="text_15" refType="h" fact="0.2095"/>
          <dgm:constr type="l" for="ch" forName="text_accent_15" refType="w" fact="0.9512"/>
          <dgm:constr type="t" for="ch" forName="text_accent_15" refType="h" fact="0.233"/>
          <dgm:constr type="w" for="ch" forName="text_accent_15" refType="w" fact="0.0161"/>
          <dgm:constr type="h" for="ch" forName="text_accent_15" refType="h" fact="0.0251"/>
          <dgm:constr type="l" for="ch" forName="image_15" refType="w" fact="0.8626"/>
          <dgm:constr type="t" for="ch" forName="image_15" refType="h" fact="0"/>
          <dgm:constr type="w" for="ch" forName="image_15" refType="w" fact="0.1374"/>
          <dgm:constr type="h" for="ch" forName="image_15" refType="h" fact="0.2147"/>
          <dgm:constr type="l" for="ch" forName="image_accent_15" refType="w" fact="0.9513"/>
          <dgm:constr type="t" for="ch" forName="image_accent_15" refType="h" fact="0.1826"/>
          <dgm:constr type="w" for="ch" forName="image_accent_15" refType="w" fact="0.0161"/>
          <dgm:constr type="h" for="ch" forName="image_accent_15" refType="h" fact="0.0251"/>
        </dgm:constrLst>
      </dgm:if>
      <dgm:if name="Name17" axis="ch" ptType="node" func="cnt" op="equ" val="16">
        <dgm:alg type="composite">
          <dgm:param type="ar" val="2.0101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8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4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4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2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2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9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6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5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4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6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3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9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4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9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2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9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2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8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8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6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4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3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6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7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7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5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1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1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1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6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7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6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5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6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1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1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</dgm:constrLst>
      </dgm:if>
      <dgm:if name="Name18" axis="ch" ptType="node" func="cnt" op="equ" val="17">
        <dgm:alg type="composite">
          <dgm:param type="ar" val="2.0104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799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3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3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1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1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8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5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49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3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59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89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2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8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3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8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19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8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19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7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7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5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8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3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2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5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6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6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8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4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5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6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5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4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59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  <dgm:constr type="l" for="ch" forName="text_17" refType="w" fact="0.8776"/>
          <dgm:constr type="t" for="ch" forName="text_17" refType="h" fact="0.3388"/>
          <dgm:constr type="w" for="ch" forName="text_17" refType="w" fact="0.1209"/>
          <dgm:constr type="h" for="ch" forName="text_17" refType="h" fact="0.2095"/>
          <dgm:constr type="l" for="ch" forName="text_accent_17" refType="w" fact="0.9561"/>
          <dgm:constr type="t" for="ch" forName="text_accent_17" refType="h" fact="0.3445"/>
          <dgm:constr type="w" for="ch" forName="text_accent_17" refType="w" fact="0.0145"/>
          <dgm:constr type="h" for="ch" forName="text_accent_17" refType="h" fact="0.0251"/>
          <dgm:constr type="l" for="ch" forName="image_17" refType="w" fact="0.8761"/>
          <dgm:constr type="t" for="ch" forName="image_17" refType="h" fact="0.1115"/>
          <dgm:constr type="w" for="ch" forName="image_17" refType="w" fact="0.1239"/>
          <dgm:constr type="h" for="ch" forName="image_17" refType="h" fact="0.2147"/>
          <dgm:constr type="l" for="ch" forName="image_accent_17" refType="w" fact="0.9561"/>
          <dgm:constr type="t" for="ch" forName="image_accent_17" refType="h" fact="0.2941"/>
          <dgm:constr type="w" for="ch" forName="image_accent_17" refType="w" fact="0.0145"/>
          <dgm:constr type="h" for="ch" forName="image_accent_17" refType="h" fact="0.0251"/>
        </dgm:constrLst>
      </dgm:if>
      <dgm:if name="Name19" axis="ch" ptType="node" func="cnt" op="equ" val="18">
        <dgm:alg type="composite">
          <dgm:param type="ar" val="2.2083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21"/>
          <dgm:constr type="w" for="ch" forName="text_1" refType="w" fact="0.11"/>
          <dgm:constr type="h" for="ch" forName="text_1" refType="h" fact="0.2095"/>
          <dgm:constr type="l" for="ch" forName="text_accent_1" refType="w" fact="0.0922"/>
          <dgm:constr type="t" for="ch" forName="text_accent_1" refType="h" fact="0.4343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128"/>
          <dgm:constr type="h" for="ch" forName="image_1" refType="h" fact="0.2147"/>
          <dgm:constr type="l" for="ch" forName="image_accent_1" refType="w" fact="0.0728"/>
          <dgm:constr type="t" for="ch" forName="image_accent_1" refType="h" fact="0.411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21"/>
          <dgm:constr type="w" for="ch" forName="image_2" refType="w" fact="0.11"/>
          <dgm:constr type="h" for="ch" forName="image_2" refType="h" fact="0.2095"/>
          <dgm:constr type="l" for="ch" forName="image_accent_2" refType="w" fact="0.2687"/>
          <dgm:constr type="t" for="ch" forName="image_accent_2" refType="h" fact="0.4343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85"/>
          <dgm:constr type="w" for="ch" forName="text_2" refType="w" fact="0.1128"/>
          <dgm:constr type="h" for="ch" forName="text_2" refType="h" fact="0.2147"/>
          <dgm:constr type="l" for="ch" forName="text_accent_2" refType="w" fact="0.2493"/>
          <dgm:constr type="t" for="ch" forName="text_accent_2" refType="h" fact="0.411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07"/>
          <dgm:constr type="w" for="ch" forName="text_3" refType="w" fact="0.11"/>
          <dgm:constr type="h" for="ch" forName="text_3" refType="h" fact="0.2095"/>
          <dgm:constr type="l" for="ch" forName="text_accent_3" refType="w" fact="0.1612"/>
          <dgm:constr type="t" for="ch" forName="text_accent_3" refType="h" fact="0.1264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48"/>
          <dgm:constr type="w" for="ch" forName="image_3" refType="w" fact="0.1128"/>
          <dgm:constr type="h" for="ch" forName="image_3" refType="h" fact="0.2147"/>
          <dgm:constr type="l" for="ch" forName="image_accent_3" refType="w" fact="0.1812"/>
          <dgm:constr type="t" for="ch" forName="image_accent_3" refType="h" fact="0.0971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191"/>
          <dgm:constr type="w" for="ch" forName="text_4" refType="w" fact="0.11"/>
          <dgm:constr type="h" for="ch" forName="text_4" refType="h" fact="0.2095"/>
          <dgm:constr type="l" for="ch" forName="text_accent_4" refType="w" fact="0.3608"/>
          <dgm:constr type="t" for="ch" forName="text_accent_4" refType="h" fact="0.2101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01"/>
          <dgm:constr type="w" for="ch" forName="image_4" refType="w" fact="0.11"/>
          <dgm:constr type="h" for="ch" forName="image_4" refType="h" fact="0.2095"/>
          <dgm:constr type="l" for="ch" forName="image_accent_4" refType="w" fact="0.3796"/>
          <dgm:constr type="t" for="ch" forName="image_accent_4" refType="h" fact="0.2342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69"/>
          <dgm:constr type="w" for="ch" forName="text_5" refType="w" fact="0.11"/>
          <dgm:constr type="h" for="ch" forName="text_5" refType="h" fact="0.2095"/>
          <dgm:constr type="l" for="ch" forName="text_accent_5" refType="w" fact="0.4489"/>
          <dgm:constr type="t" for="ch" forName="text_accent_5" refType="h" fact="0.0974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73"/>
          <dgm:constr type="w" for="ch" forName="image_5" refType="w" fact="0.11"/>
          <dgm:constr type="h" for="ch" forName="image_5" refType="h" fact="0.2095"/>
          <dgm:constr type="l" for="ch" forName="image_accent_5" refType="w" fact="0.4677"/>
          <dgm:constr type="t" for="ch" forName="image_accent_5" refType="h" fact="0.1215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13"/>
          <dgm:constr type="w" for="ch" forName="text_6" refType="w" fact="0.11"/>
          <dgm:constr type="h" for="ch" forName="text_6" refType="h" fact="0.2095"/>
          <dgm:constr type="l" for="ch" forName="text_accent_6" refType="w" fact="0.4688"/>
          <dgm:constr type="t" for="ch" forName="text_accent_6" refType="h" fact="0.52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33"/>
          <dgm:constr type="w" for="ch" forName="image_6" refType="w" fact="0.11"/>
          <dgm:constr type="h" for="ch" forName="image_6" refType="h" fact="0.2095"/>
          <dgm:constr type="l" for="ch" forName="image_accent_6" refType="w" fact="0.4482"/>
          <dgm:constr type="t" for="ch" forName="image_accent_6" refType="h" fact="0.5447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68"/>
          <dgm:constr type="w" for="ch" forName="image_7" refType="w" fact="0.11"/>
          <dgm:constr type="h" for="ch" forName="image_7" refType="h" fact="0.2095"/>
          <dgm:constr type="l" for="ch" forName="image_accent_7" refType="w" fact="0.1607"/>
          <dgm:constr type="t" for="ch" forName="image_accent_7" refType="h" fact="0.5725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25"/>
          <dgm:constr type="w" for="ch" forName="text_7" refType="w" fact="0.1128"/>
          <dgm:constr type="h" for="ch" forName="text_7" refType="h" fact="0.2147"/>
          <dgm:constr type="l" for="ch" forName="text_accent_7" refType="w" fact="0.1814"/>
          <dgm:constr type="t" for="ch" forName="text_accent_7" refType="h" fact="0.5448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73"/>
          <dgm:constr type="w" for="ch" forName="image_8" refType="w" fact="0.11"/>
          <dgm:constr type="h" for="ch" forName="image_8" refType="h" fact="0.2095"/>
          <dgm:constr type="l" for="ch" forName="image_accent_8" refType="w" fact="0.537"/>
          <dgm:constr type="t" for="ch" forName="image_accent_8" refType="h" fact="0.6583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43"/>
          <dgm:constr type="w" for="ch" forName="text_8" refType="w" fact="0.11"/>
          <dgm:constr type="h" for="ch" forName="text_8" refType="h" fact="0.2095"/>
          <dgm:constr type="l" for="ch" forName="text_accent_8" refType="w" fact="0.557"/>
          <dgm:constr type="t" for="ch" forName="text_accent_8" refType="h" fact="0.6343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29"/>
          <dgm:constr type="w" for="ch" forName="image_9" refType="w" fact="0.11"/>
          <dgm:constr type="h" for="ch" forName="image_9" refType="h" fact="0.2095"/>
          <dgm:constr type="l" for="ch" forName="image_accent_9" refType="w" fact="0.6025"/>
          <dgm:constr type="t" for="ch" forName="image_accent_9" refType="h" fact="0.2347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17"/>
          <dgm:constr type="w" for="ch" forName="text_9" refType="w" fact="0.1128"/>
          <dgm:constr type="h" for="ch" forName="text_9" refType="h" fact="0.2147"/>
          <dgm:constr type="l" for="ch" forName="text_accent_9" refType="w" fact="0.6025"/>
          <dgm:constr type="t" for="ch" forName="text_accent_9" refType="h" fact="0.1844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73"/>
          <dgm:constr type="w" for="ch" forName="text_10" refType="w" fact="0.11"/>
          <dgm:constr type="h" for="ch" forName="text_10" refType="h" fact="0.2095"/>
          <dgm:constr type="l" for="ch" forName="text_accent_10" refType="w" fact="0.2917"/>
          <dgm:constr type="t" for="ch" forName="text_accent_10" refType="h" fact="0.746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2"/>
          <dgm:constr type="w" for="ch" forName="image_10" refType="w" fact="0.11"/>
          <dgm:constr type="h" for="ch" forName="image_10" refType="h" fact="0.2095"/>
          <dgm:constr type="l" for="ch" forName="image_accent_10" refType="w" fact="0.271"/>
          <dgm:constr type="t" for="ch" forName="image_accent_10" refType="h" fact="0.7707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5"/>
          <dgm:constr type="w" for="ch" forName="text_11" refType="w" fact="0.11"/>
          <dgm:constr type="h" for="ch" forName="text_11" refType="h" fact="0.2095"/>
          <dgm:constr type="l" for="ch" forName="text_accent_11" refType="w" fact="0.4452"/>
          <dgm:constr type="t" for="ch" forName="text_accent_11" refType="h" fact="0.8827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69"/>
          <dgm:constr type="w" for="ch" forName="image_11" refType="w" fact="0.1128"/>
          <dgm:constr type="h" for="ch" forName="image_11" refType="h" fact="0.2147"/>
          <dgm:constr type="l" for="ch" forName="image_accent_11" refType="w" fact="0.4258"/>
          <dgm:constr type="t" for="ch" forName="image_accent_11" refType="h" fact="0.8596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"/>
          <dgm:constr type="w" for="ch" forName="image_12" refType="w" fact="0.11"/>
          <dgm:constr type="h" for="ch" forName="image_12" refType="h" fact="0.2095"/>
          <dgm:constr type="l" for="ch" forName="image_accent_12" refType="w" fact="0.6454"/>
          <dgm:constr type="t" for="ch" forName="image_accent_12" refType="h" fact="0.7447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"/>
          <dgm:constr type="w" for="ch" forName="text_12" refType="w" fact="0.11"/>
          <dgm:constr type="h" for="ch" forName="text_12" refType="h" fact="0.2095"/>
          <dgm:constr type="l" for="ch" forName="text_accent_12" refType="w" fact="0.6248"/>
          <dgm:constr type="t" for="ch" forName="text_accent_12" refType="h" fact="0.7694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15"/>
          <dgm:constr type="w" for="ch" forName="text_13" refType="w" fact="0.11"/>
          <dgm:constr type="h" for="ch" forName="text_13" refType="h" fact="0.2095"/>
          <dgm:constr type="l" for="ch" forName="text_accent_13" refType="w" fact="0.6915"/>
          <dgm:constr type="t" for="ch" forName="text_accent_13" refType="h" fact="0.3472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42"/>
          <dgm:constr type="w" for="ch" forName="image_13" refType="w" fact="0.1128"/>
          <dgm:constr type="h" for="ch" forName="image_13" refType="h" fact="0.2147"/>
          <dgm:constr type="l" for="ch" forName="image_accent_13" refType="w" fact="0.6915"/>
          <dgm:constr type="t" for="ch" forName="image_accent_13" refType="h" fact="0.296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4"/>
          <dgm:constr type="w" for="ch" forName="text_14" refType="w" fact="0.11"/>
          <dgm:constr type="h" for="ch" forName="text_14" refType="h" fact="0.2095"/>
          <dgm:constr type="l" for="ch" forName="text_accent_14" refType="w" fact="0.7805"/>
          <dgm:constr type="t" for="ch" forName="text_accent_14" refType="h" fact="0.683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01"/>
          <dgm:constr type="w" for="ch" forName="image_14" refType="w" fact="0.1128"/>
          <dgm:constr type="h" for="ch" forName="image_14" refType="h" fact="0.2147"/>
          <dgm:constr type="l" for="ch" forName="image_accent_14" refType="w" fact="0.7811"/>
          <dgm:constr type="t" for="ch" forName="image_accent_14" refType="h" fact="0.6327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73"/>
          <dgm:constr type="w" for="ch" forName="text_15" refType="w" fact="0.11"/>
          <dgm:constr type="h" for="ch" forName="text_15" refType="h" fact="0.2095"/>
          <dgm:constr type="l" for="ch" forName="text_accent_15" refType="w" fact="0.7806"/>
          <dgm:constr type="t" for="ch" forName="text_accent_15" refType="h" fact="0.23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"/>
          <dgm:constr type="w" for="ch" forName="image_15" refType="w" fact="0.1128"/>
          <dgm:constr type="h" for="ch" forName="image_15" refType="h" fact="0.2147"/>
          <dgm:constr type="l" for="ch" forName="image_accent_15" refType="w" fact="0.7807"/>
          <dgm:constr type="t" for="ch" forName="image_accent_15" refType="h" fact="0.1826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5"/>
          <dgm:constr type="w" for="ch" forName="text_16" refType="w" fact="0.11"/>
          <dgm:constr type="h" for="ch" forName="text_16" refType="h" fact="0.2095"/>
          <dgm:constr type="l" for="ch" forName="text_accent_16" refType="w" fact="0.8703"/>
          <dgm:constr type="t" for="ch" forName="text_accent_16" refType="h" fact="0.7952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22"/>
          <dgm:constr type="w" for="ch" forName="image_16" refType="w" fact="0.1128"/>
          <dgm:constr type="h" for="ch" forName="image_16" refType="h" fact="0.2147"/>
          <dgm:constr type="l" for="ch" forName="image_accent_16" refType="w" fact="0.8703"/>
          <dgm:constr type="t" for="ch" forName="image_accent_16" refType="h" fact="0.7449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88"/>
          <dgm:constr type="w" for="ch" forName="text_17" refType="w" fact="0.11"/>
          <dgm:constr type="h" for="ch" forName="text_17" refType="h" fact="0.2095"/>
          <dgm:constr type="l" for="ch" forName="text_accent_17" refType="w" fact="0.8704"/>
          <dgm:constr type="t" for="ch" forName="text_accent_17" refType="h" fact="0.3445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15"/>
          <dgm:constr type="w" for="ch" forName="image_17" refType="w" fact="0.1128"/>
          <dgm:constr type="h" for="ch" forName="image_17" refType="h" fact="0.2147"/>
          <dgm:constr type="l" for="ch" forName="image_accent_17" refType="w" fact="0.8704"/>
          <dgm:constr type="t" for="ch" forName="image_accent_17" refType="h" fact="0.2941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2"/>
          <dgm:constr type="w" for="ch" forName="image_18" refType="w" fact="0.11"/>
          <dgm:constr type="h" for="ch" forName="image_18" refType="h" fact="0.2095"/>
          <dgm:constr type="l" for="ch" forName="image_accent_18" refType="w" fact="0.96"/>
          <dgm:constr type="t" for="ch" forName="image_accent_18" refType="h" fact="0.6829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"/>
          <dgm:constr type="w" for="ch" forName="text_18" refType="w" fact="0.1128"/>
          <dgm:constr type="h" for="ch" forName="text_18" refType="h" fact="0.2147"/>
          <dgm:constr type="l" for="ch" forName="text_accent_18" refType="w" fact="0.96"/>
          <dgm:constr type="t" for="ch" forName="text_accent_18" refType="h" fact="0.6326"/>
          <dgm:constr type="w" for="ch" forName="text_accent_18" refType="w" fact="0.0132"/>
          <dgm:constr type="h" for="ch" forName="text_accent_18" refType="h" fact="0.0251"/>
        </dgm:constrLst>
      </dgm:if>
      <dgm:if name="Name20" axis="ch" ptType="node" func="cnt" op="equ" val="19">
        <dgm:alg type="composite">
          <dgm:param type="ar" val="2.2045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32"/>
          <dgm:constr type="w" for="ch" forName="text_1" refType="w" fact="0.11"/>
          <dgm:constr type="h" for="ch" forName="text_1" refType="h" fact="0.2091"/>
          <dgm:constr type="l" for="ch" forName="text_accent_1" refType="w" fact="0.0922"/>
          <dgm:constr type="t" for="ch" forName="text_accent_1" refType="h" fact="0.4352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98"/>
          <dgm:constr type="w" for="ch" forName="image_1" refType="w" fact="0.1128"/>
          <dgm:constr type="h" for="ch" forName="image_1" refType="h" fact="0.2143"/>
          <dgm:constr type="l" for="ch" forName="image_accent_1" refType="w" fact="0.0728"/>
          <dgm:constr type="t" for="ch" forName="image_accent_1" refType="h" fact="0.412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32"/>
          <dgm:constr type="w" for="ch" forName="image_2" refType="w" fact="0.11"/>
          <dgm:constr type="h" for="ch" forName="image_2" refType="h" fact="0.2091"/>
          <dgm:constr type="l" for="ch" forName="image_accent_2" refType="w" fact="0.2687"/>
          <dgm:constr type="t" for="ch" forName="image_accent_2" refType="h" fact="0.4352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98"/>
          <dgm:constr type="w" for="ch" forName="text_2" refType="w" fact="0.1128"/>
          <dgm:constr type="h" for="ch" forName="text_2" refType="h" fact="0.2143"/>
          <dgm:constr type="l" for="ch" forName="text_accent_2" refType="w" fact="0.2493"/>
          <dgm:constr type="t" for="ch" forName="text_accent_2" refType="h" fact="0.412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22"/>
          <dgm:constr type="w" for="ch" forName="text_3" refType="w" fact="0.11"/>
          <dgm:constr type="h" for="ch" forName="text_3" refType="h" fact="0.2091"/>
          <dgm:constr type="l" for="ch" forName="text_accent_3" refType="w" fact="0.1612"/>
          <dgm:constr type="t" for="ch" forName="text_accent_3" refType="h" fact="0.1279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65"/>
          <dgm:constr type="w" for="ch" forName="image_3" refType="w" fact="0.1128"/>
          <dgm:constr type="h" for="ch" forName="image_3" refType="h" fact="0.2143"/>
          <dgm:constr type="l" for="ch" forName="image_accent_3" refType="w" fact="0.1812"/>
          <dgm:constr type="t" for="ch" forName="image_accent_3" refType="h" fact="0.0986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206"/>
          <dgm:constr type="w" for="ch" forName="text_4" refType="w" fact="0.11"/>
          <dgm:constr type="h" for="ch" forName="text_4" refType="h" fact="0.2091"/>
          <dgm:constr type="l" for="ch" forName="text_accent_4" refType="w" fact="0.3608"/>
          <dgm:constr type="t" for="ch" forName="text_accent_4" refType="h" fact="0.2115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14"/>
          <dgm:constr type="w" for="ch" forName="image_4" refType="w" fact="0.11"/>
          <dgm:constr type="h" for="ch" forName="image_4" refType="h" fact="0.2091"/>
          <dgm:constr type="l" for="ch" forName="image_accent_4" refType="w" fact="0.3796"/>
          <dgm:constr type="t" for="ch" forName="image_accent_4" refType="h" fact="0.2355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86"/>
          <dgm:constr type="w" for="ch" forName="text_5" refType="w" fact="0.11"/>
          <dgm:constr type="h" for="ch" forName="text_5" refType="h" fact="0.2091"/>
          <dgm:constr type="l" for="ch" forName="text_accent_5" refType="w" fact="0.4489"/>
          <dgm:constr type="t" for="ch" forName="text_accent_5" refType="h" fact="0.0989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88"/>
          <dgm:constr type="w" for="ch" forName="image_5" refType="w" fact="0.11"/>
          <dgm:constr type="h" for="ch" forName="image_5" refType="h" fact="0.2091"/>
          <dgm:constr type="l" for="ch" forName="image_accent_5" refType="w" fact="0.4677"/>
          <dgm:constr type="t" for="ch" forName="image_accent_5" refType="h" fact="0.123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24"/>
          <dgm:constr type="w" for="ch" forName="text_6" refType="w" fact="0.11"/>
          <dgm:constr type="h" for="ch" forName="text_6" refType="h" fact="0.2091"/>
          <dgm:constr type="l" for="ch" forName="text_accent_6" refType="w" fact="0.4688"/>
          <dgm:constr type="t" for="ch" forName="text_accent_6" refType="h" fact="0.5208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42"/>
          <dgm:constr type="w" for="ch" forName="image_6" refType="w" fact="0.11"/>
          <dgm:constr type="h" for="ch" forName="image_6" refType="h" fact="0.2091"/>
          <dgm:constr type="l" for="ch" forName="image_accent_6" refType="w" fact="0.4482"/>
          <dgm:constr type="t" for="ch" forName="image_accent_6" refType="h" fact="0.5455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76"/>
          <dgm:constr type="w" for="ch" forName="image_7" refType="w" fact="0.11"/>
          <dgm:constr type="h" for="ch" forName="image_7" refType="h" fact="0.2091"/>
          <dgm:constr type="l" for="ch" forName="image_accent_7" refType="w" fact="0.1607"/>
          <dgm:constr type="t" for="ch" forName="image_accent_7" refType="h" fact="0.5732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34"/>
          <dgm:constr type="w" for="ch" forName="text_7" refType="w" fact="0.1128"/>
          <dgm:constr type="h" for="ch" forName="text_7" refType="h" fact="0.2143"/>
          <dgm:constr type="l" for="ch" forName="text_accent_7" refType="w" fact="0.1814"/>
          <dgm:constr type="t" for="ch" forName="text_accent_7" refType="h" fact="0.5456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8"/>
          <dgm:constr type="w" for="ch" forName="image_8" refType="w" fact="0.11"/>
          <dgm:constr type="h" for="ch" forName="image_8" refType="h" fact="0.2091"/>
          <dgm:constr type="l" for="ch" forName="image_accent_8" refType="w" fact="0.537"/>
          <dgm:constr type="t" for="ch" forName="image_accent_8" refType="h" fact="0.6589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52"/>
          <dgm:constr type="w" for="ch" forName="text_8" refType="w" fact="0.11"/>
          <dgm:constr type="h" for="ch" forName="text_8" refType="h" fact="0.2091"/>
          <dgm:constr type="l" for="ch" forName="text_accent_8" refType="w" fact="0.557"/>
          <dgm:constr type="t" for="ch" forName="text_accent_8" refType="h" fact="0.6349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304"/>
          <dgm:constr type="w" for="ch" forName="image_9" refType="w" fact="0.11"/>
          <dgm:constr type="h" for="ch" forName="image_9" refType="h" fact="0.2091"/>
          <dgm:constr type="l" for="ch" forName="image_accent_9" refType="w" fact="0.6025"/>
          <dgm:constr type="t" for="ch" forName="image_accent_9" refType="h" fact="0.236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34"/>
          <dgm:constr type="w" for="ch" forName="text_9" refType="w" fact="0.1128"/>
          <dgm:constr type="h" for="ch" forName="text_9" refType="h" fact="0.2143"/>
          <dgm:constr type="l" for="ch" forName="text_accent_9" refType="w" fact="0.6025"/>
          <dgm:constr type="t" for="ch" forName="text_accent_9" refType="h" fact="0.1858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8"/>
          <dgm:constr type="w" for="ch" forName="text_10" refType="w" fact="0.11"/>
          <dgm:constr type="h" for="ch" forName="text_10" refType="h" fact="0.2091"/>
          <dgm:constr type="l" for="ch" forName="text_accent_10" refType="w" fact="0.2917"/>
          <dgm:constr type="t" for="ch" forName="text_accent_10" refType="h" fact="0.7464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8"/>
          <dgm:constr type="w" for="ch" forName="image_10" refType="w" fact="0.11"/>
          <dgm:constr type="h" for="ch" forName="image_10" refType="h" fact="0.2091"/>
          <dgm:constr type="l" for="ch" forName="image_accent_10" refType="w" fact="0.271"/>
          <dgm:constr type="t" for="ch" forName="image_accent_10" refType="h" fact="0.7711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9"/>
          <dgm:constr type="w" for="ch" forName="text_11" refType="w" fact="0.11"/>
          <dgm:constr type="h" for="ch" forName="text_11" refType="h" fact="0.2091"/>
          <dgm:constr type="l" for="ch" forName="text_accent_11" refType="w" fact="0.4452"/>
          <dgm:constr type="t" for="ch" forName="text_accent_11" refType="h" fact="0.8829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75"/>
          <dgm:constr type="w" for="ch" forName="image_11" refType="w" fact="0.1128"/>
          <dgm:constr type="h" for="ch" forName="image_11" refType="h" fact="0.2143"/>
          <dgm:constr type="l" for="ch" forName="image_accent_11" refType="w" fact="0.4258"/>
          <dgm:constr type="t" for="ch" forName="image_accent_11" refType="h" fact="0.8598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7"/>
          <dgm:constr type="w" for="ch" forName="image_12" refType="w" fact="0.11"/>
          <dgm:constr type="h" for="ch" forName="image_12" refType="h" fact="0.2091"/>
          <dgm:constr type="l" for="ch" forName="image_accent_12" refType="w" fact="0.6454"/>
          <dgm:constr type="t" for="ch" forName="image_accent_12" refType="h" fact="0.7451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5"/>
          <dgm:constr type="w" for="ch" forName="text_12" refType="w" fact="0.11"/>
          <dgm:constr type="h" for="ch" forName="text_12" refType="h" fact="0.2091"/>
          <dgm:constr type="l" for="ch" forName="text_accent_12" refType="w" fact="0.6248"/>
          <dgm:constr type="t" for="ch" forName="text_accent_12" refType="h" fact="0.7698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26"/>
          <dgm:constr type="w" for="ch" forName="text_13" refType="w" fact="0.11"/>
          <dgm:constr type="h" for="ch" forName="text_13" refType="h" fact="0.2091"/>
          <dgm:constr type="l" for="ch" forName="text_accent_13" refType="w" fact="0.6915"/>
          <dgm:constr type="t" for="ch" forName="text_accent_13" refType="h" fact="0.3483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57"/>
          <dgm:constr type="w" for="ch" forName="image_13" refType="w" fact="0.1128"/>
          <dgm:constr type="h" for="ch" forName="image_13" refType="h" fact="0.2143"/>
          <dgm:constr type="l" for="ch" forName="image_accent_13" refType="w" fact="0.6915"/>
          <dgm:constr type="t" for="ch" forName="image_accent_13" refType="h" fact="0.29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9"/>
          <dgm:constr type="w" for="ch" forName="text_14" refType="w" fact="0.11"/>
          <dgm:constr type="h" for="ch" forName="text_14" refType="h" fact="0.2091"/>
          <dgm:constr type="l" for="ch" forName="text_accent_14" refType="w" fact="0.7805"/>
          <dgm:constr type="t" for="ch" forName="text_accent_14" refType="h" fact="0.6836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1"/>
          <dgm:constr type="w" for="ch" forName="image_14" refType="w" fact="0.1128"/>
          <dgm:constr type="h" for="ch" forName="image_14" refType="h" fact="0.2143"/>
          <dgm:constr type="l" for="ch" forName="image_accent_14" refType="w" fact="0.7811"/>
          <dgm:constr type="t" for="ch" forName="image_accent_14" refType="h" fact="0.6333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86"/>
          <dgm:constr type="w" for="ch" forName="text_15" refType="w" fact="0.11"/>
          <dgm:constr type="h" for="ch" forName="text_15" refType="h" fact="0.2091"/>
          <dgm:constr type="l" for="ch" forName="text_accent_15" refType="w" fact="0.7806"/>
          <dgm:constr type="t" for="ch" forName="text_accent_15" refType="h" fact="0.234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.0017"/>
          <dgm:constr type="w" for="ch" forName="image_15" refType="w" fact="0.1128"/>
          <dgm:constr type="h" for="ch" forName="image_15" refType="h" fact="0.2143"/>
          <dgm:constr type="l" for="ch" forName="image_accent_15" refType="w" fact="0.7807"/>
          <dgm:constr type="t" for="ch" forName="image_accent_15" refType="h" fact="0.184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9"/>
          <dgm:constr type="w" for="ch" forName="text_16" refType="w" fact="0.11"/>
          <dgm:constr type="h" for="ch" forName="text_16" refType="h" fact="0.2091"/>
          <dgm:constr type="l" for="ch" forName="text_accent_16" refType="w" fact="0.8703"/>
          <dgm:constr type="t" for="ch" forName="text_accent_16" refType="h" fact="0.7955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3"/>
          <dgm:constr type="w" for="ch" forName="image_16" refType="w" fact="0.1128"/>
          <dgm:constr type="h" for="ch" forName="image_16" refType="h" fact="0.2143"/>
          <dgm:constr type="l" for="ch" forName="image_accent_16" refType="w" fact="0.8703"/>
          <dgm:constr type="t" for="ch" forName="image_accent_16" refType="h" fact="0.7453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99"/>
          <dgm:constr type="w" for="ch" forName="text_17" refType="w" fact="0.11"/>
          <dgm:constr type="h" for="ch" forName="text_17" refType="h" fact="0.2091"/>
          <dgm:constr type="l" for="ch" forName="text_accent_17" refType="w" fact="0.8704"/>
          <dgm:constr type="t" for="ch" forName="text_accent_17" refType="h" fact="0.3456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3"/>
          <dgm:constr type="w" for="ch" forName="image_17" refType="w" fact="0.1128"/>
          <dgm:constr type="h" for="ch" forName="image_17" refType="h" fact="0.2143"/>
          <dgm:constr type="l" for="ch" forName="image_accent_17" refType="w" fact="0.8704"/>
          <dgm:constr type="t" for="ch" forName="image_accent_17" refType="h" fact="0.2953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8"/>
          <dgm:constr type="w" for="ch" forName="image_18" refType="w" fact="0.11"/>
          <dgm:constr type="h" for="ch" forName="image_18" refType="h" fact="0.2091"/>
          <dgm:constr type="l" for="ch" forName="image_accent_18" refType="w" fact="0.96"/>
          <dgm:constr type="t" for="ch" forName="image_accent_18" refType="h" fact="0.6835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09"/>
          <dgm:constr type="w" for="ch" forName="text_18" refType="w" fact="0.1128"/>
          <dgm:constr type="h" for="ch" forName="text_18" refType="h" fact="0.2143"/>
          <dgm:constr type="l" for="ch" forName="text_accent_18" refType="w" fact="0.96"/>
          <dgm:constr type="t" for="ch" forName="text_accent_18" refType="h" fact="0.6332"/>
          <dgm:constr type="w" for="ch" forName="text_accent_18" refType="w" fact="0.0132"/>
          <dgm:constr type="h" for="ch" forName="text_accent_18" refType="h" fact="0.0251"/>
          <dgm:constr type="l" for="ch" forName="text_19" refType="w" fact="0.8885"/>
          <dgm:constr type="t" for="ch" forName="text_19" refType="h" fact="0.2269"/>
          <dgm:constr type="w" for="ch" forName="text_19" refType="w" fact="0.11"/>
          <dgm:constr type="h" for="ch" forName="text_19" refType="h" fact="0.2091"/>
          <dgm:constr type="l" for="ch" forName="text_accent_19" refType="w" fact="0.96"/>
          <dgm:constr type="t" for="ch" forName="text_accent_19" refType="h" fact="0.2326"/>
          <dgm:constr type="w" for="ch" forName="text_accent_19" refType="w" fact="0.0132"/>
          <dgm:constr type="h" for="ch" forName="text_accent_19" refType="h" fact="0.0251"/>
          <dgm:constr type="l" for="ch" forName="image_19" refType="w" fact="0.8872"/>
          <dgm:constr type="t" for="ch" forName="image_19" refType="h" fact="0"/>
          <dgm:constr type="w" for="ch" forName="image_19" refType="w" fact="0.1128"/>
          <dgm:constr type="h" for="ch" forName="image_19" refType="h" fact="0.2143"/>
          <dgm:constr type="l" for="ch" forName="image_accent_19" refType="w" fact="0.96"/>
          <dgm:constr type="t" for="ch" forName="image_accent_19" refType="h" fact="0.1823"/>
          <dgm:constr type="w" for="ch" forName="image_accent_19" refType="w" fact="0.0132"/>
          <dgm:constr type="h" for="ch" forName="image_accent_19" refType="h" fact="0.0251"/>
        </dgm:constrLst>
      </dgm:if>
      <dgm:if name="Name21" axis="ch" ptType="node" func="cnt" op="equ" val="20">
        <dgm:alg type="composite">
          <dgm:param type="ar" val="2.2055"/>
        </dgm:alg>
        <dgm:constrLst>
          <dgm:constr type="primFontSz" for="des" ptType="node" op="equ" val="65"/>
          <dgm:constr type="l" for="ch" forName="text_1" refType="w" fact="0.0913"/>
          <dgm:constr type="t" for="ch" forName="text_1" refType="h" fact="0.3428"/>
          <dgm:constr type="w" for="ch" forName="text_1" refType="w" fact="0.1098"/>
          <dgm:constr type="h" for="ch" forName="text_1" refType="h" fact="0.2089"/>
          <dgm:constr type="l" for="ch" forName="text_accent_1" refType="w" fact="0.0937"/>
          <dgm:constr type="t" for="ch" forName="text_accent_1" refType="h" fact="0.4347"/>
          <dgm:constr type="w" for="ch" forName="text_accent_1" refType="w" fact="0.0132"/>
          <dgm:constr type="h" for="ch" forName="text_accent_1" refType="h" fact="0.025"/>
          <dgm:constr type="l" for="ch" forName="image_1" refType="w" fact="0.0016"/>
          <dgm:constr type="t" for="ch" forName="image_1" refType="h" fact="0.2295"/>
          <dgm:constr type="w" for="ch" forName="image_1" refType="w" fact="0.1126"/>
          <dgm:constr type="h" for="ch" forName="image_1" refType="h" fact="0.2141"/>
          <dgm:constr type="l" for="ch" forName="image_accent_1" refType="w" fact="0.0743"/>
          <dgm:constr type="t" for="ch" forName="image_accent_1" refType="h" fact="0.4116"/>
          <dgm:constr type="w" for="ch" forName="image_accent_1" refType="w" fact="0.0132"/>
          <dgm:constr type="h" for="ch" forName="image_accent_1" refType="h" fact="0.025"/>
          <dgm:constr type="l" for="ch" forName="image_2" refType="w" fact="0.2675"/>
          <dgm:constr type="t" for="ch" forName="image_2" refType="h" fact="0.3428"/>
          <dgm:constr type="w" for="ch" forName="image_2" refType="w" fact="0.1098"/>
          <dgm:constr type="h" for="ch" forName="image_2" refType="h" fact="0.2089"/>
          <dgm:constr type="l" for="ch" forName="image_accent_2" refType="w" fact="0.2699"/>
          <dgm:constr type="t" for="ch" forName="image_accent_2" refType="h" fact="0.4347"/>
          <dgm:constr type="w" for="ch" forName="image_accent_2" refType="w" fact="0.0132"/>
          <dgm:constr type="h" for="ch" forName="image_accent_2" refType="h" fact="0.025"/>
          <dgm:constr type="l" for="ch" forName="text_2" refType="w" fact="0.1779"/>
          <dgm:constr type="t" for="ch" forName="text_2" refType="h" fact="0.2295"/>
          <dgm:constr type="w" for="ch" forName="text_2" refType="w" fact="0.1126"/>
          <dgm:constr type="h" for="ch" forName="text_2" refType="h" fact="0.2141"/>
          <dgm:constr type="l" for="ch" forName="text_accent_2" refType="w" fact="0.2505"/>
          <dgm:constr type="t" for="ch" forName="text_accent_2" refType="h" fact="0.4116"/>
          <dgm:constr type="w" for="ch" forName="text_accent_2" refType="w" fact="0.0132"/>
          <dgm:constr type="h" for="ch" forName="text_accent_2" refType="h" fact="0.025"/>
          <dgm:constr type="l" for="ch" forName="text_3" refType="w" fact="0.0912"/>
          <dgm:constr type="t" for="ch" forName="text_3" refType="h" fact="0.1221"/>
          <dgm:constr type="w" for="ch" forName="text_3" refType="w" fact="0.1098"/>
          <dgm:constr type="h" for="ch" forName="text_3" refType="h" fact="0.2089"/>
          <dgm:constr type="l" for="ch" forName="text_accent_3" refType="w" fact="0.1626"/>
          <dgm:constr type="t" for="ch" forName="text_accent_3" refType="h" fact="0.1277"/>
          <dgm:constr type="w" for="ch" forName="text_accent_3" refType="w" fact="0.0132"/>
          <dgm:constr type="h" for="ch" forName="text_accent_3" refType="h" fact="0.025"/>
          <dgm:constr type="l" for="ch" forName="image_3" refType="w" fact="0.1779"/>
          <dgm:constr type="t" for="ch" forName="image_3" refType="h" fact="0.0065"/>
          <dgm:constr type="w" for="ch" forName="image_3" refType="w" fact="0.1126"/>
          <dgm:constr type="h" for="ch" forName="image_3" refType="h" fact="0.2141"/>
          <dgm:constr type="l" for="ch" forName="image_accent_3" refType="w" fact="0.1825"/>
          <dgm:constr type="t" for="ch" forName="image_accent_3" refType="h" fact="0.0985"/>
          <dgm:constr type="w" for="ch" forName="image_accent_3" refType="w" fact="0.0132"/>
          <dgm:constr type="h" for="ch" forName="image_accent_3" refType="h" fact="0.025"/>
          <dgm:constr type="l" for="ch" forName="text_4" refType="w" fact="0.2674"/>
          <dgm:constr type="t" for="ch" forName="text_4" refType="h" fact="0.1204"/>
          <dgm:constr type="w" for="ch" forName="text_4" refType="w" fact="0.1098"/>
          <dgm:constr type="h" for="ch" forName="text_4" refType="h" fact="0.2089"/>
          <dgm:constr type="l" for="ch" forName="text_accent_4" refType="w" fact="0.3618"/>
          <dgm:constr type="t" for="ch" forName="text_accent_4" refType="h" fact="0.2112"/>
          <dgm:constr type="w" for="ch" forName="text_accent_4" refType="w" fact="0.0132"/>
          <dgm:constr type="h" for="ch" forName="text_accent_4" refType="h" fact="0.025"/>
          <dgm:constr type="l" for="ch" forName="image_4" refType="w" fact="0.3555"/>
          <dgm:constr type="t" for="ch" forName="image_4" refType="h" fact="0.2311"/>
          <dgm:constr type="w" for="ch" forName="image_4" refType="w" fact="0.1098"/>
          <dgm:constr type="h" for="ch" forName="image_4" refType="h" fact="0.2089"/>
          <dgm:constr type="l" for="ch" forName="image_accent_4" refType="w" fact="0.3806"/>
          <dgm:constr type="t" for="ch" forName="image_accent_4" refType="h" fact="0.2353"/>
          <dgm:constr type="w" for="ch" forName="image_accent_4" refType="w" fact="0.0132"/>
          <dgm:constr type="h" for="ch" forName="image_accent_4" refType="h" fact="0.025"/>
          <dgm:constr type="l" for="ch" forName="text_5" refType="w" fact="0.3553"/>
          <dgm:constr type="t" for="ch" forName="text_5" refType="h" fact="0.0086"/>
          <dgm:constr type="w" for="ch" forName="text_5" refType="w" fact="0.1098"/>
          <dgm:constr type="h" for="ch" forName="text_5" refType="h" fact="0.2089"/>
          <dgm:constr type="l" for="ch" forName="text_accent_5" refType="w" fact="0.4498"/>
          <dgm:constr type="t" for="ch" forName="text_accent_5" refType="h" fact="0.0988"/>
          <dgm:constr type="w" for="ch" forName="text_accent_5" refType="w" fact="0.0132"/>
          <dgm:constr type="h" for="ch" forName="text_accent_5" refType="h" fact="0.025"/>
          <dgm:constr type="l" for="ch" forName="image_5" refType="w" fact="0.4435"/>
          <dgm:constr type="t" for="ch" forName="image_5" refType="h" fact="0.1187"/>
          <dgm:constr type="w" for="ch" forName="image_5" refType="w" fact="0.1098"/>
          <dgm:constr type="h" for="ch" forName="image_5" refType="h" fact="0.2089"/>
          <dgm:constr type="l" for="ch" forName="image_accent_5" refType="w" fact="0.4686"/>
          <dgm:constr type="t" for="ch" forName="image_accent_5" refType="h" fact="0.1228"/>
          <dgm:constr type="w" for="ch" forName="image_accent_5" refType="w" fact="0.0132"/>
          <dgm:constr type="h" for="ch" forName="image_accent_5" refType="h" fact="0.025"/>
          <dgm:constr type="l" for="ch" forName="text_6" refType="w" fact="0.4438"/>
          <dgm:constr type="t" for="ch" forName="text_6" refType="h" fact="0.342"/>
          <dgm:constr type="w" for="ch" forName="text_6" refType="w" fact="0.1098"/>
          <dgm:constr type="h" for="ch" forName="text_6" refType="h" fact="0.2089"/>
          <dgm:constr type="l" for="ch" forName="text_accent_6" refType="w" fact="0.4697"/>
          <dgm:constr type="t" for="ch" forName="text_accent_6" refType="h" fact="0.5202"/>
          <dgm:constr type="w" for="ch" forName="text_accent_6" refType="w" fact="0.0132"/>
          <dgm:constr type="h" for="ch" forName="text_accent_6" refType="h" fact="0.025"/>
          <dgm:constr type="l" for="ch" forName="image_6" refType="w" fact="0.3555"/>
          <dgm:constr type="t" for="ch" forName="image_6" refType="h" fact="0.4537"/>
          <dgm:constr type="w" for="ch" forName="image_6" refType="w" fact="0.1098"/>
          <dgm:constr type="h" for="ch" forName="image_6" refType="h" fact="0.2089"/>
          <dgm:constr type="l" for="ch" forName="image_accent_6" refType="w" fact="0.4491"/>
          <dgm:constr type="t" for="ch" forName="image_accent_6" refType="h" fact="0.5448"/>
          <dgm:constr type="w" for="ch" forName="image_accent_6" refType="w" fact="0.0132"/>
          <dgm:constr type="h" for="ch" forName="image_accent_6" refType="h" fact="0.025"/>
          <dgm:constr type="l" for="ch" forName="image_7" refType="w" fact="0.0907"/>
          <dgm:constr type="t" for="ch" forName="image_7" refType="h" fact="0.5669"/>
          <dgm:constr type="w" for="ch" forName="image_7" refType="w" fact="0.1098"/>
          <dgm:constr type="h" for="ch" forName="image_7" refType="h" fact="0.2089"/>
          <dgm:constr type="l" for="ch" forName="image_accent_7" refType="w" fact="0.1621"/>
          <dgm:constr type="t" for="ch" forName="image_accent_7" refType="h" fact="0.5726"/>
          <dgm:constr type="w" for="ch" forName="image_accent_7" refType="w" fact="0.0132"/>
          <dgm:constr type="h" for="ch" forName="image_accent_7" refType="h" fact="0.025"/>
          <dgm:constr type="l" for="ch" forName="text_7" refType="w" fact="0.1781"/>
          <dgm:constr type="t" for="ch" forName="text_7" refType="h" fact="0.4528"/>
          <dgm:constr type="w" for="ch" forName="text_7" refType="w" fact="0.1126"/>
          <dgm:constr type="h" for="ch" forName="text_7" refType="h" fact="0.2141"/>
          <dgm:constr type="l" for="ch" forName="text_accent_7" refType="w" fact="0.1827"/>
          <dgm:constr type="t" for="ch" forName="text_accent_7" refType="h" fact="0.5449"/>
          <dgm:constr type="w" for="ch" forName="text_accent_7" refType="w" fact="0.0132"/>
          <dgm:constr type="h" for="ch" forName="text_accent_7" refType="h" fact="0.025"/>
          <dgm:constr type="l" for="ch" forName="image_8" refType="w" fact="0.4433"/>
          <dgm:constr type="t" for="ch" forName="image_8" refType="h" fact="0.5673"/>
          <dgm:constr type="w" for="ch" forName="image_8" refType="w" fact="0.1098"/>
          <dgm:constr type="h" for="ch" forName="image_8" refType="h" fact="0.2089"/>
          <dgm:constr type="l" for="ch" forName="image_accent_8" refType="w" fact="0.5378"/>
          <dgm:constr type="t" for="ch" forName="image_accent_8" refType="h" fact="0.6581"/>
          <dgm:constr type="w" for="ch" forName="image_accent_8" refType="w" fact="0.0132"/>
          <dgm:constr type="h" for="ch" forName="image_accent_8" refType="h" fact="0.025"/>
          <dgm:constr type="l" for="ch" forName="text_8" refType="w" fact="0.5318"/>
          <dgm:constr type="t" for="ch" forName="text_8" refType="h" fact="0.4546"/>
          <dgm:constr type="w" for="ch" forName="text_8" refType="w" fact="0.1098"/>
          <dgm:constr type="h" for="ch" forName="text_8" refType="h" fact="0.2089"/>
          <dgm:constr type="l" for="ch" forName="text_accent_8" refType="w" fact="0.5577"/>
          <dgm:constr type="t" for="ch" forName="text_accent_8" refType="h" fact="0.6342"/>
          <dgm:constr type="w" for="ch" forName="text_accent_8" refType="w" fact="0.0132"/>
          <dgm:constr type="h" for="ch" forName="text_accent_8" refType="h" fact="0.025"/>
          <dgm:constr type="l" for="ch" forName="image_9" refType="w" fact="0.5318"/>
          <dgm:constr type="t" for="ch" forName="image_9" refType="h" fact="0.2301"/>
          <dgm:constr type="w" for="ch" forName="image_9" refType="w" fact="0.1098"/>
          <dgm:constr type="h" for="ch" forName="image_9" refType="h" fact="0.2089"/>
          <dgm:constr type="l" for="ch" forName="image_accent_9" refType="w" fact="0.6031"/>
          <dgm:constr type="t" for="ch" forName="image_accent_9" refType="h" fact="0.2357"/>
          <dgm:constr type="w" for="ch" forName="image_accent_9" refType="w" fact="0.0132"/>
          <dgm:constr type="h" for="ch" forName="image_accent_9" refType="h" fact="0.025"/>
          <dgm:constr type="l" for="ch" forName="text_9" refType="w" fact="0.5305"/>
          <dgm:constr type="t" for="ch" forName="text_9" refType="h" fact="0.0034"/>
          <dgm:constr type="w" for="ch" forName="text_9" refType="w" fact="0.1126"/>
          <dgm:constr type="h" for="ch" forName="text_9" refType="h" fact="0.2141"/>
          <dgm:constr type="l" for="ch" forName="text_accent_9" refType="w" fact="0.6032"/>
          <dgm:constr type="t" for="ch" forName="text_accent_9" refType="h" fact="0.1855"/>
          <dgm:constr type="w" for="ch" forName="text_accent_9" refType="w" fact="0.0132"/>
          <dgm:constr type="h" for="ch" forName="text_accent_9" refType="h" fact="0.025"/>
          <dgm:constr type="l" for="ch" forName="text_10" refType="w" fact="0.267"/>
          <dgm:constr type="t" for="ch" forName="text_10" refType="h" fact="0.5673"/>
          <dgm:constr type="w" for="ch" forName="text_10" refType="w" fact="0.1098"/>
          <dgm:constr type="h" for="ch" forName="text_10" refType="h" fact="0.2089"/>
          <dgm:constr type="l" for="ch" forName="text_accent_10" refType="w" fact="0.2928"/>
          <dgm:constr type="t" for="ch" forName="text_accent_10" refType="h" fact="0.7455"/>
          <dgm:constr type="w" for="ch" forName="text_accent_10" refType="w" fact="0.0132"/>
          <dgm:constr type="h" for="ch" forName="text_accent_10" refType="h" fact="0.025"/>
          <dgm:constr type="l" for="ch" forName="image_10" refType="w" fact="0.1786"/>
          <dgm:constr type="t" for="ch" forName="image_10" refType="h" fact="0.679"/>
          <dgm:constr type="w" for="ch" forName="image_10" refType="w" fact="0.1098"/>
          <dgm:constr type="h" for="ch" forName="image_10" refType="h" fact="0.2089"/>
          <dgm:constr type="l" for="ch" forName="image_accent_10" refType="w" fact="0.2722"/>
          <dgm:constr type="t" for="ch" forName="image_accent_10" refType="h" fact="0.7701"/>
          <dgm:constr type="w" for="ch" forName="image_accent_10" refType="w" fact="0.0132"/>
          <dgm:constr type="h" for="ch" forName="image_accent_10" refType="h" fact="0.025"/>
          <dgm:constr type="l" for="ch" forName="text_11" refType="w" fact="0.4437"/>
          <dgm:constr type="t" for="ch" forName="text_11" refType="h" fact="0.7899"/>
          <dgm:constr type="w" for="ch" forName="text_11" refType="w" fact="0.1098"/>
          <dgm:constr type="h" for="ch" forName="text_11" refType="h" fact="0.2089"/>
          <dgm:constr type="l" for="ch" forName="text_accent_11" refType="w" fact="0.4462"/>
          <dgm:constr type="t" for="ch" forName="text_accent_11" refType="h" fact="0.8819"/>
          <dgm:constr type="w" for="ch" forName="text_accent_11" refType="w" fact="0.0132"/>
          <dgm:constr type="h" for="ch" forName="text_accent_11" refType="h" fact="0.025"/>
          <dgm:constr type="l" for="ch" forName="image_11" refType="w" fact="0.3541"/>
          <dgm:constr type="t" for="ch" forName="image_11" refType="h" fact="0.6767"/>
          <dgm:constr type="w" for="ch" forName="image_11" refType="w" fact="0.1126"/>
          <dgm:constr type="h" for="ch" forName="image_11" refType="h" fact="0.2141"/>
          <dgm:constr type="l" for="ch" forName="image_accent_11" refType="w" fact="0.4268"/>
          <dgm:constr type="t" for="ch" forName="image_accent_11" refType="h" fact="0.8588"/>
          <dgm:constr type="w" for="ch" forName="image_accent_11" refType="w" fact="0.0132"/>
          <dgm:constr type="h" for="ch" forName="image_accent_11" refType="h" fact="0.025"/>
          <dgm:constr type="l" for="ch" forName="image_12" refType="w" fact="0.6201"/>
          <dgm:constr type="t" for="ch" forName="image_12" refType="h" fact="0.5661"/>
          <dgm:constr type="w" for="ch" forName="image_12" refType="w" fact="0.1098"/>
          <dgm:constr type="h" for="ch" forName="image_12" refType="h" fact="0.2089"/>
          <dgm:constr type="l" for="ch" forName="image_accent_12" refType="w" fact="0.646"/>
          <dgm:constr type="t" for="ch" forName="image_accent_12" refType="h" fact="0.7442"/>
          <dgm:constr type="w" for="ch" forName="image_accent_12" refType="w" fact="0.0132"/>
          <dgm:constr type="h" for="ch" forName="image_accent_12" refType="h" fact="0.025"/>
          <dgm:constr type="l" for="ch" forName="text_12" refType="w" fact="0.5318"/>
          <dgm:constr type="t" for="ch" forName="text_12" refType="h" fact="0.6777"/>
          <dgm:constr type="w" for="ch" forName="text_12" refType="w" fact="0.1098"/>
          <dgm:constr type="h" for="ch" forName="text_12" refType="h" fact="0.2089"/>
          <dgm:constr type="l" for="ch" forName="text_accent_12" refType="w" fact="0.6254"/>
          <dgm:constr type="t" for="ch" forName="text_accent_12" refType="h" fact="0.7689"/>
          <dgm:constr type="w" for="ch" forName="text_accent_12" refType="w" fact="0.0132"/>
          <dgm:constr type="h" for="ch" forName="text_accent_12" refType="h" fact="0.025"/>
          <dgm:constr type="l" for="ch" forName="text_13" refType="w" fact="0.6206"/>
          <dgm:constr type="t" for="ch" forName="text_13" refType="h" fact="0.3422"/>
          <dgm:constr type="w" for="ch" forName="text_13" refType="w" fact="0.1098"/>
          <dgm:constr type="h" for="ch" forName="text_13" refType="h" fact="0.2089"/>
          <dgm:constr type="l" for="ch" forName="text_accent_13" refType="w" fact="0.692"/>
          <dgm:constr type="t" for="ch" forName="text_accent_13" refType="h" fact="0.3479"/>
          <dgm:constr type="w" for="ch" forName="text_accent_13" refType="w" fact="0.0132"/>
          <dgm:constr type="h" for="ch" forName="text_accent_13" refType="h" fact="0.025"/>
          <dgm:constr type="l" for="ch" forName="image_13" refType="w" fact="0.6193"/>
          <dgm:constr type="t" for="ch" forName="image_13" refType="h" fact="0.1156"/>
          <dgm:constr type="w" for="ch" forName="image_13" refType="w" fact="0.1126"/>
          <dgm:constr type="h" for="ch" forName="image_13" refType="h" fact="0.2141"/>
          <dgm:constr type="l" for="ch" forName="image_accent_13" refType="w" fact="0.692"/>
          <dgm:constr type="t" for="ch" forName="image_accent_13" refType="h" fact="0.2977"/>
          <dgm:constr type="w" for="ch" forName="image_accent_13" refType="w" fact="0.0132"/>
          <dgm:constr type="h" for="ch" forName="image_accent_13" refType="h" fact="0.025"/>
          <dgm:constr type="l" for="ch" forName="text_14" refType="w" fact="0.7095"/>
          <dgm:constr type="t" for="ch" forName="text_14" refType="h" fact="0.6771"/>
          <dgm:constr type="w" for="ch" forName="text_14" refType="w" fact="0.1098"/>
          <dgm:constr type="h" for="ch" forName="text_14" refType="h" fact="0.2089"/>
          <dgm:constr type="l" for="ch" forName="text_accent_14" refType="w" fact="0.7809"/>
          <dgm:constr type="t" for="ch" forName="text_accent_14" refType="h" fact="0.6827"/>
          <dgm:constr type="w" for="ch" forName="text_accent_14" refType="w" fact="0.0132"/>
          <dgm:constr type="h" for="ch" forName="text_accent_14" refType="h" fact="0.025"/>
          <dgm:constr type="l" for="ch" forName="image_14" refType="w" fact="0.7088"/>
          <dgm:constr type="t" for="ch" forName="image_14" refType="h" fact="0.4505"/>
          <dgm:constr type="w" for="ch" forName="image_14" refType="w" fact="0.1126"/>
          <dgm:constr type="h" for="ch" forName="image_14" refType="h" fact="0.2141"/>
          <dgm:constr type="l" for="ch" forName="image_accent_14" refType="w" fact="0.7814"/>
          <dgm:constr type="t" for="ch" forName="image_accent_14" refType="h" fact="0.6326"/>
          <dgm:constr type="w" for="ch" forName="image_accent_14" refType="w" fact="0.0132"/>
          <dgm:constr type="h" for="ch" forName="image_accent_14" refType="h" fact="0.025"/>
          <dgm:constr type="l" for="ch" forName="text_15" refType="w" fact="0.7097"/>
          <dgm:constr type="t" for="ch" forName="text_15" refType="h" fact="0.2283"/>
          <dgm:constr type="w" for="ch" forName="text_15" refType="w" fact="0.1098"/>
          <dgm:constr type="h" for="ch" forName="text_15" refType="h" fact="0.2089"/>
          <dgm:constr type="l" for="ch" forName="text_accent_15" refType="w" fact="0.781"/>
          <dgm:constr type="t" for="ch" forName="text_accent_15" refType="h" fact="0.234"/>
          <dgm:constr type="w" for="ch" forName="text_accent_15" refType="w" fact="0.0132"/>
          <dgm:constr type="h" for="ch" forName="text_accent_15" refType="h" fact="0.025"/>
          <dgm:constr type="l" for="ch" forName="image_15" refType="w" fact="0.7084"/>
          <dgm:constr type="t" for="ch" forName="image_15" refType="h" fact="0.0017"/>
          <dgm:constr type="w" for="ch" forName="image_15" refType="w" fact="0.1126"/>
          <dgm:constr type="h" for="ch" forName="image_15" refType="h" fact="0.2141"/>
          <dgm:constr type="l" for="ch" forName="image_accent_15" refType="w" fact="0.781"/>
          <dgm:constr type="t" for="ch" forName="image_accent_15" refType="h" fact="0.1838"/>
          <dgm:constr type="w" for="ch" forName="image_accent_15" refType="w" fact="0.0132"/>
          <dgm:constr type="h" for="ch" forName="image_accent_15" refType="h" fact="0.025"/>
          <dgm:constr type="l" for="ch" forName="text_16" refType="w" fact="0.7991"/>
          <dgm:constr type="t" for="ch" forName="text_16" refType="h" fact="0.789"/>
          <dgm:constr type="w" for="ch" forName="text_16" refType="w" fact="0.1098"/>
          <dgm:constr type="h" for="ch" forName="text_16" refType="h" fact="0.2089"/>
          <dgm:constr type="l" for="ch" forName="text_accent_16" refType="w" fact="0.8705"/>
          <dgm:constr type="t" for="ch" forName="text_accent_16" refType="h" fact="0.7946"/>
          <dgm:constr type="w" for="ch" forName="text_accent_16" refType="w" fact="0.0132"/>
          <dgm:constr type="h" for="ch" forName="text_accent_16" refType="h" fact="0.025"/>
          <dgm:constr type="l" for="ch" forName="image_16" refType="w" fact="0.7978"/>
          <dgm:constr type="t" for="ch" forName="image_16" refType="h" fact="0.5623"/>
          <dgm:constr type="w" for="ch" forName="image_16" refType="w" fact="0.1126"/>
          <dgm:constr type="h" for="ch" forName="image_16" refType="h" fact="0.2141"/>
          <dgm:constr type="l" for="ch" forName="image_accent_16" refType="w" fact="0.8705"/>
          <dgm:constr type="t" for="ch" forName="image_accent_16" refType="h" fact="0.7444"/>
          <dgm:constr type="w" for="ch" forName="image_accent_16" refType="w" fact="0.0132"/>
          <dgm:constr type="h" for="ch" forName="image_accent_16" refType="h" fact="0.025"/>
          <dgm:constr type="l" for="ch" forName="text_17" refType="w" fact="0.7992"/>
          <dgm:constr type="t" for="ch" forName="text_17" refType="h" fact="0.3395"/>
          <dgm:constr type="w" for="ch" forName="text_17" refType="w" fact="0.1098"/>
          <dgm:constr type="h" for="ch" forName="text_17" refType="h" fact="0.2089"/>
          <dgm:constr type="l" for="ch" forName="text_accent_17" refType="w" fact="0.8706"/>
          <dgm:constr type="t" for="ch" forName="text_accent_17" refType="h" fact="0.3452"/>
          <dgm:constr type="w" for="ch" forName="text_accent_17" refType="w" fact="0.0132"/>
          <dgm:constr type="h" for="ch" forName="text_accent_17" refType="h" fact="0.025"/>
          <dgm:constr type="l" for="ch" forName="image_17" refType="w" fact="0.798"/>
          <dgm:constr type="t" for="ch" forName="image_17" refType="h" fact="0.1129"/>
          <dgm:constr type="w" for="ch" forName="image_17" refType="w" fact="0.1126"/>
          <dgm:constr type="h" for="ch" forName="image_17" refType="h" fact="0.2141"/>
          <dgm:constr type="l" for="ch" forName="image_accent_17" refType="w" fact="0.8706"/>
          <dgm:constr type="t" for="ch" forName="image_accent_17" refType="h" fact="0.295"/>
          <dgm:constr type="w" for="ch" forName="image_accent_17" refType="w" fact="0.0132"/>
          <dgm:constr type="h" for="ch" forName="image_accent_17" refType="h" fact="0.025"/>
          <dgm:constr type="l" for="ch" forName="image_18" refType="w" fact="0.8887"/>
          <dgm:constr type="t" for="ch" forName="image_18" refType="h" fact="0.677"/>
          <dgm:constr type="w" for="ch" forName="image_18" refType="w" fact="0.1098"/>
          <dgm:constr type="h" for="ch" forName="image_18" refType="h" fact="0.2089"/>
          <dgm:constr type="l" for="ch" forName="image_accent_18" refType="w" fact="0.9601"/>
          <dgm:constr type="t" for="ch" forName="image_accent_18" refType="h" fact="0.6826"/>
          <dgm:constr type="w" for="ch" forName="image_accent_18" refType="w" fact="0.0132"/>
          <dgm:constr type="h" for="ch" forName="image_accent_18" refType="h" fact="0.025"/>
          <dgm:constr type="l" for="ch" forName="text_18" refType="w" fact="0.8874"/>
          <dgm:constr type="t" for="ch" forName="text_18" refType="h" fact="0.4504"/>
          <dgm:constr type="w" for="ch" forName="text_18" refType="w" fact="0.1126"/>
          <dgm:constr type="h" for="ch" forName="text_18" refType="h" fact="0.2141"/>
          <dgm:constr type="l" for="ch" forName="text_accent_18" refType="w" fact="0.9601"/>
          <dgm:constr type="t" for="ch" forName="text_accent_18" refType="h" fact="0.6325"/>
          <dgm:constr type="w" for="ch" forName="text_accent_18" refType="w" fact="0.0132"/>
          <dgm:constr type="h" for="ch" forName="text_accent_18" refType="h" fact="0.025"/>
          <dgm:constr type="l" for="ch" forName="text_19" refType="w" fact="0.8887"/>
          <dgm:constr type="t" for="ch" forName="text_19" refType="h" fact="0.2266"/>
          <dgm:constr type="w" for="ch" forName="text_19" refType="w" fact="0.1098"/>
          <dgm:constr type="h" for="ch" forName="text_19" refType="h" fact="0.2089"/>
          <dgm:constr type="l" for="ch" forName="text_accent_19" refType="w" fact="0.96"/>
          <dgm:constr type="t" for="ch" forName="text_accent_19" refType="h" fact="0.2323"/>
          <dgm:constr type="w" for="ch" forName="text_accent_19" refType="w" fact="0.0132"/>
          <dgm:constr type="h" for="ch" forName="text_accent_19" refType="h" fact="0.025"/>
          <dgm:constr type="l" for="ch" forName="image_19" refType="w" fact="0.8874"/>
          <dgm:constr type="t" for="ch" forName="image_19" refType="h" fact="0"/>
          <dgm:constr type="w" for="ch" forName="image_19" refType="w" fact="0.1126"/>
          <dgm:constr type="h" for="ch" forName="image_19" refType="h" fact="0.2141"/>
          <dgm:constr type="l" for="ch" forName="image_accent_19" refType="w" fact="0.9601"/>
          <dgm:constr type="t" for="ch" forName="image_accent_19" refType="h" fact="0.1821"/>
          <dgm:constr type="w" for="ch" forName="image_accent_19" refType="w" fact="0.0132"/>
          <dgm:constr type="h" for="ch" forName="image_accent_19" refType="h" fact="0.025"/>
          <dgm:constr type="l" for="ch" forName="image_20" refType="w" fact="0.0896"/>
          <dgm:constr type="t" for="ch" forName="image_20" refType="h" fact="0.7911"/>
          <dgm:constr type="w" for="ch" forName="image_20" refType="w" fact="0.1098"/>
          <dgm:constr type="h" for="ch" forName="image_20" refType="h" fact="0.2089"/>
          <dgm:constr type="l" for="ch" forName="image_accent_20" refType="w" fact="0.0921"/>
          <dgm:constr type="t" for="ch" forName="image_accent_20" refType="h" fact="0.883"/>
          <dgm:constr type="w" for="ch" forName="image_accent_20" refType="w" fact="0.0132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126"/>
          <dgm:constr type="h" for="ch" forName="text_20" refType="h" fact="0.2141"/>
          <dgm:constr type="l" for="ch" forName="text_accent_20" refType="w" fact="0.0727"/>
          <dgm:constr type="t" for="ch" forName="text_accent_20" refType="h" fact="0.86"/>
          <dgm:constr type="w" for="ch" forName="text_accent_20" refType="w" fact="0.0132"/>
          <dgm:constr type="h" for="ch" forName="text_accent_20" refType="h" fact="0.025"/>
        </dgm:constrLst>
      </dgm:if>
      <dgm:else name="Name22">
        <dgm:alg type="composite">
          <dgm:param type="ar" val="2.4035"/>
        </dgm:alg>
        <dgm:constrLst>
          <dgm:constr type="primFontSz" for="des" ptType="node" op="equ" val="65"/>
          <dgm:constr type="l" for="ch" forName="text_1" refType="w" fact="0.0837"/>
          <dgm:constr type="t" for="ch" forName="text_1" refType="h" fact="0.3428"/>
          <dgm:constr type="w" for="ch" forName="text_1" refType="w" fact="0.1008"/>
          <dgm:constr type="h" for="ch" forName="text_1" refType="h" fact="0.2089"/>
          <dgm:constr type="l" for="ch" forName="text_accent_1" refType="w" fact="0.086"/>
          <dgm:constr type="t" for="ch" forName="text_accent_1" refType="h" fact="0.4347"/>
          <dgm:constr type="w" for="ch" forName="text_accent_1" refType="w" fact="0.0121"/>
          <dgm:constr type="h" for="ch" forName="text_accent_1" refType="h" fact="0.025"/>
          <dgm:constr type="l" for="ch" forName="image_1" refType="w" fact="0.0015"/>
          <dgm:constr type="t" for="ch" forName="image_1" refType="h" fact="0.2295"/>
          <dgm:constr type="w" for="ch" forName="image_1" refType="w" fact="0.1033"/>
          <dgm:constr type="h" for="ch" forName="image_1" refType="h" fact="0.2141"/>
          <dgm:constr type="l" for="ch" forName="image_accent_1" refType="w" fact="0.0682"/>
          <dgm:constr type="t" for="ch" forName="image_accent_1" refType="h" fact="0.4116"/>
          <dgm:constr type="w" for="ch" forName="image_accent_1" refType="w" fact="0.0121"/>
          <dgm:constr type="h" for="ch" forName="image_accent_1" refType="h" fact="0.025"/>
          <dgm:constr type="l" for="ch" forName="image_2" refType="w" fact="0.2455"/>
          <dgm:constr type="t" for="ch" forName="image_2" refType="h" fact="0.3428"/>
          <dgm:constr type="w" for="ch" forName="image_2" refType="w" fact="0.1008"/>
          <dgm:constr type="h" for="ch" forName="image_2" refType="h" fact="0.2089"/>
          <dgm:constr type="l" for="ch" forName="image_accent_2" refType="w" fact="0.2477"/>
          <dgm:constr type="t" for="ch" forName="image_accent_2" refType="h" fact="0.4347"/>
          <dgm:constr type="w" for="ch" forName="image_accent_2" refType="w" fact="0.0121"/>
          <dgm:constr type="h" for="ch" forName="image_accent_2" refType="h" fact="0.025"/>
          <dgm:constr type="l" for="ch" forName="text_2" refType="w" fact="0.1632"/>
          <dgm:constr type="t" for="ch" forName="text_2" refType="h" fact="0.2295"/>
          <dgm:constr type="w" for="ch" forName="text_2" refType="w" fact="0.1033"/>
          <dgm:constr type="h" for="ch" forName="text_2" refType="h" fact="0.2141"/>
          <dgm:constr type="l" for="ch" forName="text_accent_2" refType="w" fact="0.2299"/>
          <dgm:constr type="t" for="ch" forName="text_accent_2" refType="h" fact="0.4116"/>
          <dgm:constr type="w" for="ch" forName="text_accent_2" refType="w" fact="0.0121"/>
          <dgm:constr type="h" for="ch" forName="text_accent_2" refType="h" fact="0.025"/>
          <dgm:constr type="l" for="ch" forName="text_3" refType="w" fact="0.0837"/>
          <dgm:constr type="t" for="ch" forName="text_3" refType="h" fact="0.1221"/>
          <dgm:constr type="w" for="ch" forName="text_3" refType="w" fact="0.1008"/>
          <dgm:constr type="h" for="ch" forName="text_3" refType="h" fact="0.2089"/>
          <dgm:constr type="l" for="ch" forName="text_accent_3" refType="w" fact="0.1492"/>
          <dgm:constr type="t" for="ch" forName="text_accent_3" refType="h" fact="0.1277"/>
          <dgm:constr type="w" for="ch" forName="text_accent_3" refType="w" fact="0.0121"/>
          <dgm:constr type="h" for="ch" forName="text_accent_3" refType="h" fact="0.025"/>
          <dgm:constr type="l" for="ch" forName="image_3" refType="w" fact="0.1632"/>
          <dgm:constr type="t" for="ch" forName="image_3" refType="h" fact="0.0065"/>
          <dgm:constr type="w" for="ch" forName="image_3" refType="w" fact="0.1033"/>
          <dgm:constr type="h" for="ch" forName="image_3" refType="h" fact="0.2141"/>
          <dgm:constr type="l" for="ch" forName="image_accent_3" refType="w" fact="0.1675"/>
          <dgm:constr type="t" for="ch" forName="image_accent_3" refType="h" fact="0.0985"/>
          <dgm:constr type="w" for="ch" forName="image_accent_3" refType="w" fact="0.0121"/>
          <dgm:constr type="h" for="ch" forName="image_accent_3" refType="h" fact="0.025"/>
          <dgm:constr type="l" for="ch" forName="text_4" refType="w" fact="0.2453"/>
          <dgm:constr type="t" for="ch" forName="text_4" refType="h" fact="0.1204"/>
          <dgm:constr type="w" for="ch" forName="text_4" refType="w" fact="0.1008"/>
          <dgm:constr type="h" for="ch" forName="text_4" refType="h" fact="0.2089"/>
          <dgm:constr type="l" for="ch" forName="text_accent_4" refType="w" fact="0.332"/>
          <dgm:constr type="t" for="ch" forName="text_accent_4" refType="h" fact="0.2112"/>
          <dgm:constr type="w" for="ch" forName="text_accent_4" refType="w" fact="0.0121"/>
          <dgm:constr type="h" for="ch" forName="text_accent_4" refType="h" fact="0.025"/>
          <dgm:constr type="l" for="ch" forName="image_4" refType="w" fact="0.3262"/>
          <dgm:constr type="t" for="ch" forName="image_4" refType="h" fact="0.2311"/>
          <dgm:constr type="w" for="ch" forName="image_4" refType="w" fact="0.1008"/>
          <dgm:constr type="h" for="ch" forName="image_4" refType="h" fact="0.2089"/>
          <dgm:constr type="l" for="ch" forName="image_accent_4" refType="w" fact="0.3493"/>
          <dgm:constr type="t" for="ch" forName="image_accent_4" refType="h" fact="0.2353"/>
          <dgm:constr type="w" for="ch" forName="image_accent_4" refType="w" fact="0.0121"/>
          <dgm:constr type="h" for="ch" forName="image_accent_4" refType="h" fact="0.025"/>
          <dgm:constr type="l" for="ch" forName="text_5" refType="w" fact="0.3261"/>
          <dgm:constr type="t" for="ch" forName="text_5" refType="h" fact="0.0086"/>
          <dgm:constr type="w" for="ch" forName="text_5" refType="w" fact="0.1008"/>
          <dgm:constr type="h" for="ch" forName="text_5" refType="h" fact="0.2089"/>
          <dgm:constr type="l" for="ch" forName="text_accent_5" refType="w" fact="0.4128"/>
          <dgm:constr type="t" for="ch" forName="text_accent_5" refType="h" fact="0.0988"/>
          <dgm:constr type="w" for="ch" forName="text_accent_5" refType="w" fact="0.0121"/>
          <dgm:constr type="h" for="ch" forName="text_accent_5" refType="h" fact="0.025"/>
          <dgm:constr type="l" for="ch" forName="image_5" refType="w" fact="0.4069"/>
          <dgm:constr type="t" for="ch" forName="image_5" refType="h" fact="0.1187"/>
          <dgm:constr type="w" for="ch" forName="image_5" refType="w" fact="0.1008"/>
          <dgm:constr type="h" for="ch" forName="image_5" refType="h" fact="0.2089"/>
          <dgm:constr type="l" for="ch" forName="image_accent_5" refType="w" fact="0.43"/>
          <dgm:constr type="t" for="ch" forName="image_accent_5" refType="h" fact="0.1228"/>
          <dgm:constr type="w" for="ch" forName="image_accent_5" refType="w" fact="0.0121"/>
          <dgm:constr type="h" for="ch" forName="image_accent_5" refType="h" fact="0.025"/>
          <dgm:constr type="l" for="ch" forName="text_6" refType="w" fact="0.4073"/>
          <dgm:constr type="t" for="ch" forName="text_6" refType="h" fact="0.342"/>
          <dgm:constr type="w" for="ch" forName="text_6" refType="w" fact="0.1008"/>
          <dgm:constr type="h" for="ch" forName="text_6" refType="h" fact="0.2089"/>
          <dgm:constr type="l" for="ch" forName="text_accent_6" refType="w" fact="0.431"/>
          <dgm:constr type="t" for="ch" forName="text_accent_6" refType="h" fact="0.5202"/>
          <dgm:constr type="w" for="ch" forName="text_accent_6" refType="w" fact="0.0121"/>
          <dgm:constr type="h" for="ch" forName="text_accent_6" refType="h" fact="0.025"/>
          <dgm:constr type="l" for="ch" forName="image_6" refType="w" fact="0.3262"/>
          <dgm:constr type="t" for="ch" forName="image_6" refType="h" fact="0.4537"/>
          <dgm:constr type="w" for="ch" forName="image_6" refType="w" fact="0.1008"/>
          <dgm:constr type="h" for="ch" forName="image_6" refType="h" fact="0.2089"/>
          <dgm:constr type="l" for="ch" forName="image_accent_6" refType="w" fact="0.4121"/>
          <dgm:constr type="t" for="ch" forName="image_accent_6" refType="h" fact="0.5448"/>
          <dgm:constr type="w" for="ch" forName="image_accent_6" refType="w" fact="0.0121"/>
          <dgm:constr type="h" for="ch" forName="image_accent_6" refType="h" fact="0.025"/>
          <dgm:constr type="l" for="ch" forName="image_7" refType="w" fact="0.0832"/>
          <dgm:constr type="t" for="ch" forName="image_7" refType="h" fact="0.5669"/>
          <dgm:constr type="w" for="ch" forName="image_7" refType="w" fact="0.1008"/>
          <dgm:constr type="h" for="ch" forName="image_7" refType="h" fact="0.2089"/>
          <dgm:constr type="l" for="ch" forName="image_accent_7" refType="w" fact="0.1487"/>
          <dgm:constr type="t" for="ch" forName="image_accent_7" refType="h" fact="0.5726"/>
          <dgm:constr type="w" for="ch" forName="image_accent_7" refType="w" fact="0.0121"/>
          <dgm:constr type="h" for="ch" forName="image_accent_7" refType="h" fact="0.025"/>
          <dgm:constr type="l" for="ch" forName="text_7" refType="w" fact="0.1634"/>
          <dgm:constr type="t" for="ch" forName="text_7" refType="h" fact="0.4529"/>
          <dgm:constr type="w" for="ch" forName="text_7" refType="w" fact="0.1033"/>
          <dgm:constr type="h" for="ch" forName="text_7" refType="h" fact="0.2141"/>
          <dgm:constr type="l" for="ch" forName="text_accent_7" refType="w" fact="0.1677"/>
          <dgm:constr type="t" for="ch" forName="text_accent_7" refType="h" fact="0.5449"/>
          <dgm:constr type="w" for="ch" forName="text_accent_7" refType="w" fact="0.0121"/>
          <dgm:constr type="h" for="ch" forName="text_accent_7" refType="h" fact="0.025"/>
          <dgm:constr type="l" for="ch" forName="image_8" refType="w" fact="0.4068"/>
          <dgm:constr type="t" for="ch" forName="image_8" refType="h" fact="0.5673"/>
          <dgm:constr type="w" for="ch" forName="image_8" refType="w" fact="0.1008"/>
          <dgm:constr type="h" for="ch" forName="image_8" refType="h" fact="0.2089"/>
          <dgm:constr type="l" for="ch" forName="image_accent_8" refType="w" fact="0.4935"/>
          <dgm:constr type="t" for="ch" forName="image_accent_8" refType="h" fact="0.6581"/>
          <dgm:constr type="w" for="ch" forName="image_accent_8" refType="w" fact="0.0121"/>
          <dgm:constr type="h" for="ch" forName="image_accent_8" refType="h" fact="0.025"/>
          <dgm:constr type="l" for="ch" forName="text_8" refType="w" fact="0.488"/>
          <dgm:constr type="t" for="ch" forName="text_8" refType="h" fact="0.4546"/>
          <dgm:constr type="w" for="ch" forName="text_8" refType="w" fact="0.1008"/>
          <dgm:constr type="h" for="ch" forName="text_8" refType="h" fact="0.2089"/>
          <dgm:constr type="l" for="ch" forName="text_accent_8" refType="w" fact="0.5118"/>
          <dgm:constr type="t" for="ch" forName="text_accent_8" refType="h" fact="0.6342"/>
          <dgm:constr type="w" for="ch" forName="text_accent_8" refType="w" fact="0.0121"/>
          <dgm:constr type="h" for="ch" forName="text_accent_8" refType="h" fact="0.025"/>
          <dgm:constr type="l" for="ch" forName="image_9" refType="w" fact="0.488"/>
          <dgm:constr type="t" for="ch" forName="image_9" refType="h" fact="0.2301"/>
          <dgm:constr type="w" for="ch" forName="image_9" refType="w" fact="0.1008"/>
          <dgm:constr type="h" for="ch" forName="image_9" refType="h" fact="0.2089"/>
          <dgm:constr type="l" for="ch" forName="image_accent_9" refType="w" fact="0.5535"/>
          <dgm:constr type="t" for="ch" forName="image_accent_9" refType="h" fact="0.2357"/>
          <dgm:constr type="w" for="ch" forName="image_accent_9" refType="w" fact="0.0121"/>
          <dgm:constr type="h" for="ch" forName="image_accent_9" refType="h" fact="0.025"/>
          <dgm:constr type="l" for="ch" forName="text_9" refType="w" fact="0.4868"/>
          <dgm:constr type="t" for="ch" forName="text_9" refType="h" fact="0.0034"/>
          <dgm:constr type="w" for="ch" forName="text_9" refType="w" fact="0.1033"/>
          <dgm:constr type="h" for="ch" forName="text_9" refType="h" fact="0.2141"/>
          <dgm:constr type="l" for="ch" forName="text_accent_9" refType="w" fact="0.5535"/>
          <dgm:constr type="t" for="ch" forName="text_accent_9" refType="h" fact="0.1855"/>
          <dgm:constr type="w" for="ch" forName="text_accent_9" refType="w" fact="0.0121"/>
          <dgm:constr type="h" for="ch" forName="text_accent_9" refType="h" fact="0.025"/>
          <dgm:constr type="l" for="ch" forName="text_10" refType="w" fact="0.245"/>
          <dgm:constr type="t" for="ch" forName="text_10" refType="h" fact="0.5673"/>
          <dgm:constr type="w" for="ch" forName="text_10" refType="w" fact="0.1008"/>
          <dgm:constr type="h" for="ch" forName="text_10" refType="h" fact="0.2089"/>
          <dgm:constr type="l" for="ch" forName="text_accent_10" refType="w" fact="0.2687"/>
          <dgm:constr type="t" for="ch" forName="text_accent_10" refType="h" fact="0.7455"/>
          <dgm:constr type="w" for="ch" forName="text_accent_10" refType="w" fact="0.0121"/>
          <dgm:constr type="h" for="ch" forName="text_accent_10" refType="h" fact="0.025"/>
          <dgm:constr type="l" for="ch" forName="image_10" refType="w" fact="0.1639"/>
          <dgm:constr type="t" for="ch" forName="image_10" refType="h" fact="0.679"/>
          <dgm:constr type="w" for="ch" forName="image_10" refType="w" fact="0.1008"/>
          <dgm:constr type="h" for="ch" forName="image_10" refType="h" fact="0.2089"/>
          <dgm:constr type="l" for="ch" forName="image_accent_10" refType="w" fact="0.2498"/>
          <dgm:constr type="t" for="ch" forName="image_accent_10" refType="h" fact="0.7701"/>
          <dgm:constr type="w" for="ch" forName="image_accent_10" refType="w" fact="0.0121"/>
          <dgm:constr type="h" for="ch" forName="image_accent_10" refType="h" fact="0.025"/>
          <dgm:constr type="l" for="ch" forName="text_11" refType="w" fact="0.4072"/>
          <dgm:constr type="t" for="ch" forName="text_11" refType="h" fact="0.7899"/>
          <dgm:constr type="w" for="ch" forName="text_11" refType="w" fact="0.1008"/>
          <dgm:constr type="h" for="ch" forName="text_11" refType="h" fact="0.2089"/>
          <dgm:constr type="l" for="ch" forName="text_accent_11" refType="w" fact="0.4094"/>
          <dgm:constr type="t" for="ch" forName="text_accent_11" refType="h" fact="0.8819"/>
          <dgm:constr type="w" for="ch" forName="text_accent_11" refType="w" fact="0.0121"/>
          <dgm:constr type="h" for="ch" forName="text_accent_11" refType="h" fact="0.025"/>
          <dgm:constr type="l" for="ch" forName="image_11" refType="w" fact="0.3249"/>
          <dgm:constr type="t" for="ch" forName="image_11" refType="h" fact="0.6767"/>
          <dgm:constr type="w" for="ch" forName="image_11" refType="w" fact="0.1033"/>
          <dgm:constr type="h" for="ch" forName="image_11" refType="h" fact="0.2141"/>
          <dgm:constr type="l" for="ch" forName="image_accent_11" refType="w" fact="0.3916"/>
          <dgm:constr type="t" for="ch" forName="image_accent_11" refType="h" fact="0.8588"/>
          <dgm:constr type="w" for="ch" forName="image_accent_11" refType="w" fact="0.0121"/>
          <dgm:constr type="h" for="ch" forName="image_accent_11" refType="h" fact="0.025"/>
          <dgm:constr type="l" for="ch" forName="image_12" refType="w" fact="0.569"/>
          <dgm:constr type="t" for="ch" forName="image_12" refType="h" fact="0.5661"/>
          <dgm:constr type="w" for="ch" forName="image_12" refType="w" fact="0.1008"/>
          <dgm:constr type="h" for="ch" forName="image_12" refType="h" fact="0.2089"/>
          <dgm:constr type="l" for="ch" forName="image_accent_12" refType="w" fact="0.5928"/>
          <dgm:constr type="t" for="ch" forName="image_accent_12" refType="h" fact="0.7442"/>
          <dgm:constr type="w" for="ch" forName="image_accent_12" refType="w" fact="0.0121"/>
          <dgm:constr type="h" for="ch" forName="image_accent_12" refType="h" fact="0.025"/>
          <dgm:constr type="l" for="ch" forName="text_12" refType="w" fact="0.488"/>
          <dgm:constr type="t" for="ch" forName="text_12" refType="h" fact="0.6777"/>
          <dgm:constr type="w" for="ch" forName="text_12" refType="w" fact="0.1008"/>
          <dgm:constr type="h" for="ch" forName="text_12" refType="h" fact="0.2089"/>
          <dgm:constr type="l" for="ch" forName="text_accent_12" refType="w" fact="0.5739"/>
          <dgm:constr type="t" for="ch" forName="text_accent_12" refType="h" fact="0.7689"/>
          <dgm:constr type="w" for="ch" forName="text_accent_12" refType="w" fact="0.0121"/>
          <dgm:constr type="h" for="ch" forName="text_accent_12" refType="h" fact="0.025"/>
          <dgm:constr type="l" for="ch" forName="text_13" refType="w" fact="0.5695"/>
          <dgm:constr type="t" for="ch" forName="text_13" refType="h" fact="0.3422"/>
          <dgm:constr type="w" for="ch" forName="text_13" refType="w" fact="0.1008"/>
          <dgm:constr type="h" for="ch" forName="text_13" refType="h" fact="0.2089"/>
          <dgm:constr type="l" for="ch" forName="text_accent_13" refType="w" fact="0.635"/>
          <dgm:constr type="t" for="ch" forName="text_accent_13" refType="h" fact="0.3479"/>
          <dgm:constr type="w" for="ch" forName="text_accent_13" refType="w" fact="0.0121"/>
          <dgm:constr type="h" for="ch" forName="text_accent_13" refType="h" fact="0.025"/>
          <dgm:constr type="l" for="ch" forName="image_13" refType="w" fact="0.5683"/>
          <dgm:constr type="t" for="ch" forName="image_13" refType="h" fact="0.1156"/>
          <dgm:constr type="w" for="ch" forName="image_13" refType="w" fact="0.1033"/>
          <dgm:constr type="h" for="ch" forName="image_13" refType="h" fact="0.2141"/>
          <dgm:constr type="l" for="ch" forName="image_accent_13" refType="w" fact="0.635"/>
          <dgm:constr type="t" for="ch" forName="image_accent_13" refType="h" fact="0.2977"/>
          <dgm:constr type="w" for="ch" forName="image_accent_13" refType="w" fact="0.0121"/>
          <dgm:constr type="h" for="ch" forName="image_accent_13" refType="h" fact="0.025"/>
          <dgm:constr type="l" for="ch" forName="text_14" refType="w" fact="0.6511"/>
          <dgm:constr type="t" for="ch" forName="text_14" refType="h" fact="0.6771"/>
          <dgm:constr type="w" for="ch" forName="text_14" refType="w" fact="0.1008"/>
          <dgm:constr type="h" for="ch" forName="text_14" refType="h" fact="0.2089"/>
          <dgm:constr type="l" for="ch" forName="text_accent_14" refType="w" fact="0.7166"/>
          <dgm:constr type="t" for="ch" forName="text_accent_14" refType="h" fact="0.6827"/>
          <dgm:constr type="w" for="ch" forName="text_accent_14" refType="w" fact="0.0121"/>
          <dgm:constr type="h" for="ch" forName="text_accent_14" refType="h" fact="0.025"/>
          <dgm:constr type="l" for="ch" forName="image_14" refType="w" fact="0.6504"/>
          <dgm:constr type="t" for="ch" forName="image_14" refType="h" fact="0.4505"/>
          <dgm:constr type="w" for="ch" forName="image_14" refType="w" fact="0.1033"/>
          <dgm:constr type="h" for="ch" forName="image_14" refType="h" fact="0.2141"/>
          <dgm:constr type="l" for="ch" forName="image_accent_14" refType="w" fact="0.7171"/>
          <dgm:constr type="t" for="ch" forName="image_accent_14" refType="h" fact="0.6326"/>
          <dgm:constr type="w" for="ch" forName="image_accent_14" refType="w" fact="0.0121"/>
          <dgm:constr type="h" for="ch" forName="image_accent_14" refType="h" fact="0.025"/>
          <dgm:constr type="l" for="ch" forName="text_15" refType="w" fact="0.6512"/>
          <dgm:constr type="t" for="ch" forName="text_15" refType="h" fact="0.2283"/>
          <dgm:constr type="w" for="ch" forName="text_15" refType="w" fact="0.1008"/>
          <dgm:constr type="h" for="ch" forName="text_15" refType="h" fact="0.2089"/>
          <dgm:constr type="l" for="ch" forName="text_accent_15" refType="w" fact="0.7167"/>
          <dgm:constr type="t" for="ch" forName="text_accent_15" refType="h" fact="0.234"/>
          <dgm:constr type="w" for="ch" forName="text_accent_15" refType="w" fact="0.0121"/>
          <dgm:constr type="h" for="ch" forName="text_accent_15" refType="h" fact="0.025"/>
          <dgm:constr type="l" for="ch" forName="image_15" refType="w" fact="0.65"/>
          <dgm:constr type="t" for="ch" forName="image_15" refType="h" fact="0.0017"/>
          <dgm:constr type="w" for="ch" forName="image_15" refType="w" fact="0.1033"/>
          <dgm:constr type="h" for="ch" forName="image_15" refType="h" fact="0.2141"/>
          <dgm:constr type="l" for="ch" forName="image_accent_15" refType="w" fact="0.7167"/>
          <dgm:constr type="t" for="ch" forName="image_accent_15" refType="h" fact="0.1838"/>
          <dgm:constr type="w" for="ch" forName="image_accent_15" refType="w" fact="0.0121"/>
          <dgm:constr type="h" for="ch" forName="image_accent_15" refType="h" fact="0.025"/>
          <dgm:constr type="l" for="ch" forName="text_16" refType="w" fact="0.7333"/>
          <dgm:constr type="t" for="ch" forName="text_16" refType="h" fact="0.789"/>
          <dgm:constr type="w" for="ch" forName="text_16" refType="w" fact="0.1008"/>
          <dgm:constr type="h" for="ch" forName="text_16" refType="h" fact="0.2089"/>
          <dgm:constr type="l" for="ch" forName="text_accent_16" refType="w" fact="0.7988"/>
          <dgm:constr type="t" for="ch" forName="text_accent_16" refType="h" fact="0.7946"/>
          <dgm:constr type="w" for="ch" forName="text_accent_16" refType="w" fact="0.0121"/>
          <dgm:constr type="h" for="ch" forName="text_accent_16" refType="h" fact="0.025"/>
          <dgm:constr type="l" for="ch" forName="image_16" refType="w" fact="0.7321"/>
          <dgm:constr type="t" for="ch" forName="image_16" refType="h" fact="0.5623"/>
          <dgm:constr type="w" for="ch" forName="image_16" refType="w" fact="0.1033"/>
          <dgm:constr type="h" for="ch" forName="image_16" refType="h" fact="0.2141"/>
          <dgm:constr type="l" for="ch" forName="image_accent_16" refType="w" fact="0.7988"/>
          <dgm:constr type="t" for="ch" forName="image_accent_16" refType="h" fact="0.7444"/>
          <dgm:constr type="w" for="ch" forName="image_accent_16" refType="w" fact="0.0121"/>
          <dgm:constr type="h" for="ch" forName="image_accent_16" refType="h" fact="0.025"/>
          <dgm:constr type="l" for="ch" forName="text_17" refType="w" fact="0.7334"/>
          <dgm:constr type="t" for="ch" forName="text_17" refType="h" fact="0.3395"/>
          <dgm:constr type="w" for="ch" forName="text_17" refType="w" fact="0.1008"/>
          <dgm:constr type="h" for="ch" forName="text_17" refType="h" fact="0.2089"/>
          <dgm:constr type="l" for="ch" forName="text_accent_17" refType="w" fact="0.7989"/>
          <dgm:constr type="t" for="ch" forName="text_accent_17" refType="h" fact="0.3452"/>
          <dgm:constr type="w" for="ch" forName="text_accent_17" refType="w" fact="0.0121"/>
          <dgm:constr type="h" for="ch" forName="text_accent_17" refType="h" fact="0.025"/>
          <dgm:constr type="l" for="ch" forName="image_17" refType="w" fact="0.7323"/>
          <dgm:constr type="t" for="ch" forName="image_17" refType="h" fact="0.1129"/>
          <dgm:constr type="w" for="ch" forName="image_17" refType="w" fact="0.1033"/>
          <dgm:constr type="h" for="ch" forName="image_17" refType="h" fact="0.2141"/>
          <dgm:constr type="l" for="ch" forName="image_accent_17" refType="w" fact="0.7989"/>
          <dgm:constr type="t" for="ch" forName="image_accent_17" refType="h" fact="0.295"/>
          <dgm:constr type="w" for="ch" forName="image_accent_17" refType="w" fact="0.0121"/>
          <dgm:constr type="h" for="ch" forName="image_accent_17" refType="h" fact="0.025"/>
          <dgm:constr type="l" for="ch" forName="image_18" refType="w" fact="0.8155"/>
          <dgm:constr type="t" for="ch" forName="image_18" refType="h" fact="0.677"/>
          <dgm:constr type="w" for="ch" forName="image_18" refType="w" fact="0.1008"/>
          <dgm:constr type="h" for="ch" forName="image_18" refType="h" fact="0.2089"/>
          <dgm:constr type="l" for="ch" forName="image_accent_18" refType="w" fact="0.881"/>
          <dgm:constr type="t" for="ch" forName="image_accent_18" refType="h" fact="0.6826"/>
          <dgm:constr type="w" for="ch" forName="image_accent_18" refType="w" fact="0.0121"/>
          <dgm:constr type="h" for="ch" forName="image_accent_18" refType="h" fact="0.025"/>
          <dgm:constr type="l" for="ch" forName="text_18" refType="w" fact="0.8143"/>
          <dgm:constr type="t" for="ch" forName="text_18" refType="h" fact="0.4504"/>
          <dgm:constr type="w" for="ch" forName="text_18" refType="w" fact="0.1033"/>
          <dgm:constr type="h" for="ch" forName="text_18" refType="h" fact="0.2141"/>
          <dgm:constr type="l" for="ch" forName="text_accent_18" refType="w" fact="0.881"/>
          <dgm:constr type="t" for="ch" forName="text_accent_18" refType="h" fact="0.6325"/>
          <dgm:constr type="w" for="ch" forName="text_accent_18" refType="w" fact="0.0121"/>
          <dgm:constr type="h" for="ch" forName="text_accent_18" refType="h" fact="0.025"/>
          <dgm:constr type="l" for="ch" forName="text_19" refType="w" fact="0.8155"/>
          <dgm:constr type="t" for="ch" forName="text_19" refType="h" fact="0.2266"/>
          <dgm:constr type="w" for="ch" forName="text_19" refType="w" fact="0.1008"/>
          <dgm:constr type="h" for="ch" forName="text_19" refType="h" fact="0.2089"/>
          <dgm:constr type="l" for="ch" forName="text_accent_19" refType="w" fact="0.881"/>
          <dgm:constr type="t" for="ch" forName="text_accent_19" refType="h" fact="0.2323"/>
          <dgm:constr type="w" for="ch" forName="text_accent_19" refType="w" fact="0.0121"/>
          <dgm:constr type="h" for="ch" forName="text_accent_19" refType="h" fact="0.025"/>
          <dgm:constr type="l" for="ch" forName="image_19" refType="w" fact="0.8143"/>
          <dgm:constr type="t" for="ch" forName="image_19" refType="h" fact="0"/>
          <dgm:constr type="w" for="ch" forName="image_19" refType="w" fact="0.1033"/>
          <dgm:constr type="h" for="ch" forName="image_19" refType="h" fact="0.2141"/>
          <dgm:constr type="l" for="ch" forName="image_accent_19" refType="w" fact="0.881"/>
          <dgm:constr type="t" for="ch" forName="image_accent_19" refType="h" fact="0.1821"/>
          <dgm:constr type="w" for="ch" forName="image_accent_19" refType="w" fact="0.0121"/>
          <dgm:constr type="h" for="ch" forName="image_accent_19" refType="h" fact="0.025"/>
          <dgm:constr type="l" for="ch" forName="image_20" refType="w" fact="0.0822"/>
          <dgm:constr type="t" for="ch" forName="image_20" refType="h" fact="0.7911"/>
          <dgm:constr type="w" for="ch" forName="image_20" refType="w" fact="0.1008"/>
          <dgm:constr type="h" for="ch" forName="image_20" refType="h" fact="0.2089"/>
          <dgm:constr type="l" for="ch" forName="image_accent_20" refType="w" fact="0.0845"/>
          <dgm:constr type="t" for="ch" forName="image_accent_20" refType="h" fact="0.883"/>
          <dgm:constr type="w" for="ch" forName="image_accent_20" refType="w" fact="0.0121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033"/>
          <dgm:constr type="h" for="ch" forName="text_20" refType="h" fact="0.2141"/>
          <dgm:constr type="l" for="ch" forName="text_accent_20" refType="w" fact="0.0667"/>
          <dgm:constr type="t" for="ch" forName="text_accent_20" refType="h" fact="0.86"/>
          <dgm:constr type="w" for="ch" forName="text_accent_20" refType="w" fact="0.0121"/>
          <dgm:constr type="h" for="ch" forName="text_accent_20" refType="h" fact="0.025"/>
          <dgm:constr type="l" for="ch" forName="image_21" refType="w" fact="0.8979"/>
          <dgm:constr type="t" for="ch" forName="image_21" refType="h" fact="0.3403"/>
          <dgm:constr type="w" for="ch" forName="image_21" refType="w" fact="0.1008"/>
          <dgm:constr type="h" for="ch" forName="image_21" refType="h" fact="0.2089"/>
          <dgm:constr type="l" for="ch" forName="image_accent_21" refType="w" fact="0.9633"/>
          <dgm:constr type="t" for="ch" forName="image_accent_21" refType="h" fact="0.346"/>
          <dgm:constr type="w" for="ch" forName="image_accent_21" refType="w" fact="0.0121"/>
          <dgm:constr type="h" for="ch" forName="image_accent_21" refType="h" fact="0.025"/>
          <dgm:constr type="l" for="ch" forName="text_21" refType="w" fact="0.8967"/>
          <dgm:constr type="t" for="ch" forName="text_21" refType="h" fact="0.1137"/>
          <dgm:constr type="w" for="ch" forName="text_21" refType="w" fact="0.1033"/>
          <dgm:constr type="h" for="ch" forName="text_21" refType="h" fact="0.2141"/>
          <dgm:constr type="l" for="ch" forName="text_accent_21" refType="w" fact="0.9634"/>
          <dgm:constr type="t" for="ch" forName="text_accent_21" refType="h" fact="0.2958"/>
          <dgm:constr type="w" for="ch" forName="text_accent_21" refType="w" fact="0.0121"/>
          <dgm:constr type="h" for="ch" forName="text_accent_21" refType="h" fact="0.025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dkBgShp">
            <dgm:alg type="sp"/>
            <dgm:shape xmlns:r="http://schemas.openxmlformats.org/officeDocument/2006/relationships" type="hexagon" r:blip="" blipPhldr="1">
              <dgm:adjLst>
                <dgm:adj idx="1" val="0.2889"/>
                <dgm:adj idx="2" val="1.1547"/>
              </dgm:adjLst>
            </dgm:shape>
            <dgm:presOf axis="self"/>
          </dgm:layoutNode>
        </dgm:forEach>
      </dgm:forEach>
    </dgm:forEach>
    <dgm:forEach name="Name23" axis="ch" ptType="node" cnt="1">
      <dgm:layoutNode name="text_1">
        <dgm:alg type="sp"/>
        <dgm:shape xmlns:r="http://schemas.openxmlformats.org/officeDocument/2006/relationships" r:blip="">
          <dgm:adjLst/>
        </dgm:shape>
        <dgm:presOf/>
        <dgm:constrLst/>
        <dgm:forEach name="Name24" ref="textRepeat"/>
      </dgm:layoutNode>
      <dgm:layoutNode name="text_accent_1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27" ref="imageRepeat"/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node" st="2" cnt="1">
      <dgm:layoutNode name="text_2">
        <dgm:alg type="sp"/>
        <dgm:shape xmlns:r="http://schemas.openxmlformats.org/officeDocument/2006/relationships" r:blip="">
          <dgm:adjLst/>
        </dgm:shape>
        <dgm:presOf/>
        <dgm:constrLst/>
        <dgm:forEach name="Name30" ref="textRepeat"/>
      </dgm:layoutNode>
      <dgm:layoutNode name="text_accent_2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33" ref="imageRepeat"/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node" st="3" cnt="1">
      <dgm:layoutNode name="text_3">
        <dgm:alg type="sp"/>
        <dgm:shape xmlns:r="http://schemas.openxmlformats.org/officeDocument/2006/relationships" r:blip="">
          <dgm:adjLst/>
        </dgm:shape>
        <dgm:presOf/>
        <dgm:constrLst/>
        <dgm:forEach name="Name36" ref="textRepeat"/>
      </dgm:layoutNode>
      <dgm:layoutNode name="text_accent_3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39" ref="imageRepeat"/>
      </dgm:layoutNode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node" st="4" cnt="1">
      <dgm:layoutNode name="text_4">
        <dgm:alg type="sp"/>
        <dgm:shape xmlns:r="http://schemas.openxmlformats.org/officeDocument/2006/relationships" r:blip="">
          <dgm:adjLst/>
        </dgm:shape>
        <dgm:presOf/>
        <dgm:constrLst/>
        <dgm:forEach name="Name42" ref="textRepeat"/>
      </dgm:layoutNode>
      <dgm:layoutNode name="text_accent_4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node" st="5" cnt="1">
      <dgm:layoutNode name="text_5">
        <dgm:alg type="sp"/>
        <dgm:shape xmlns:r="http://schemas.openxmlformats.org/officeDocument/2006/relationships" r:blip="">
          <dgm:adjLst/>
        </dgm:shape>
        <dgm:presOf/>
        <dgm:constrLst/>
        <dgm:forEach name="Name48" ref="textRepeat"/>
      </dgm:layoutNode>
      <dgm:layoutNode name="text_accent_5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51" ref="imageRepeat"/>
      </dgm:layoutNode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node" st="6" cnt="1">
      <dgm:layoutNode name="text_6">
        <dgm:alg type="sp"/>
        <dgm:shape xmlns:r="http://schemas.openxmlformats.org/officeDocument/2006/relationships" r:blip="">
          <dgm:adjLst/>
        </dgm:shape>
        <dgm:presOf/>
        <dgm:constrLst/>
        <dgm:forEach name="Name54" ref="textRepeat"/>
      </dgm:layoutNode>
      <dgm:layoutNode name="text_accent_6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57" ref="imageRepeat"/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node" st="7" cnt="1">
      <dgm:layoutNode name="text_7">
        <dgm:alg type="sp"/>
        <dgm:shape xmlns:r="http://schemas.openxmlformats.org/officeDocument/2006/relationships" r:blip="">
          <dgm:adjLst/>
        </dgm:shape>
        <dgm:presOf/>
        <dgm:constrLst/>
        <dgm:forEach name="Name60" ref="textRepeat"/>
      </dgm:layoutNode>
      <dgm:layoutNode name="text_accent_7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63" ref="imageRepeat"/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node" st="8" cnt="1">
      <dgm:layoutNode name="text_8">
        <dgm:alg type="sp"/>
        <dgm:shape xmlns:r="http://schemas.openxmlformats.org/officeDocument/2006/relationships" r:blip="">
          <dgm:adjLst/>
        </dgm:shape>
        <dgm:presOf/>
        <dgm:constrLst/>
        <dgm:forEach name="Name66" ref="textRepeat"/>
      </dgm:layoutNode>
      <dgm:layoutNode name="text_accent_8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69" ref="imageRepeat"/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node" st="9" cnt="1">
      <dgm:layoutNode name="text_9">
        <dgm:alg type="sp"/>
        <dgm:shape xmlns:r="http://schemas.openxmlformats.org/officeDocument/2006/relationships" r:blip="">
          <dgm:adjLst/>
        </dgm:shape>
        <dgm:presOf/>
        <dgm:constrLst/>
        <dgm:forEach name="Name72" ref="textRepeat"/>
      </dgm:layoutNode>
      <dgm:layoutNode name="text_accent_9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sibTrans" hideLastTrans="0" st="9" cnt="1">
      <dgm:layoutNode name="image_9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  <dgm:layoutNode name="image_accent_9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node" st="10" cnt="1">
      <dgm:layoutNode name="text_10">
        <dgm:alg type="sp"/>
        <dgm:shape xmlns:r="http://schemas.openxmlformats.org/officeDocument/2006/relationships" r:blip="">
          <dgm:adjLst/>
        </dgm:shape>
        <dgm:presOf/>
        <dgm:constrLst/>
        <dgm:forEach name="Name78" ref="textRepeat"/>
      </dgm:layoutNode>
      <dgm:layoutNode name="text_accent_10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sibTrans" hideLastTrans="0" st="10" cnt="1">
      <dgm:layoutNode name="image_10">
        <dgm:alg type="sp"/>
        <dgm:shape xmlns:r="http://schemas.openxmlformats.org/officeDocument/2006/relationships" r:blip="">
          <dgm:adjLst/>
        </dgm:shape>
        <dgm:presOf/>
        <dgm:constrLst/>
        <dgm:forEach name="Name81" ref="imageRepeat"/>
      </dgm:layoutNode>
      <dgm:layoutNode name="image_accent_10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node" st="11" cnt="1">
      <dgm:layoutNode name="text_11">
        <dgm:alg type="sp"/>
        <dgm:shape xmlns:r="http://schemas.openxmlformats.org/officeDocument/2006/relationships" r:blip="">
          <dgm:adjLst/>
        </dgm:shape>
        <dgm:presOf/>
        <dgm:constrLst/>
        <dgm:forEach name="Name84" ref="textRepeat"/>
      </dgm:layoutNode>
      <dgm:layoutNode name="text_accent_11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  <dgm:forEach name="Name86" axis="ch" ptType="sibTrans" hideLastTrans="0" st="11" cnt="1">
      <dgm:layoutNode name="image_11">
        <dgm:alg type="sp"/>
        <dgm:shape xmlns:r="http://schemas.openxmlformats.org/officeDocument/2006/relationships" r:blip="">
          <dgm:adjLst/>
        </dgm:shape>
        <dgm:presOf/>
        <dgm:constrLst/>
        <dgm:forEach name="Name87" ref="imageRepeat"/>
      </dgm:layoutNode>
      <dgm:layoutNode name="image_accent_11">
        <dgm:alg type="sp"/>
        <dgm:shape xmlns:r="http://schemas.openxmlformats.org/officeDocument/2006/relationships" r:blip="">
          <dgm:adjLst/>
        </dgm:shape>
        <dgm:presOf/>
        <dgm:constrLst/>
        <dgm:forEach name="Name88" ref="accentRepeat"/>
      </dgm:layoutNode>
    </dgm:forEach>
    <dgm:forEach name="Name89" axis="ch" ptType="node" st="12" cnt="1">
      <dgm:layoutNode name="text_12">
        <dgm:alg type="sp"/>
        <dgm:shape xmlns:r="http://schemas.openxmlformats.org/officeDocument/2006/relationships" r:blip="">
          <dgm:adjLst/>
        </dgm:shape>
        <dgm:presOf/>
        <dgm:constrLst/>
        <dgm:forEach name="Name90" ref="textRepeat"/>
      </dgm:layoutNode>
      <dgm:layoutNode name="text_accent_12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</dgm:forEach>
    <dgm:forEach name="Name92" axis="ch" ptType="sibTrans" hideLastTrans="0" st="12" cnt="1">
      <dgm:layoutNode name="image_12">
        <dgm:alg type="sp"/>
        <dgm:shape xmlns:r="http://schemas.openxmlformats.org/officeDocument/2006/relationships" r:blip="">
          <dgm:adjLst/>
        </dgm:shape>
        <dgm:presOf/>
        <dgm:constrLst/>
        <dgm:forEach name="Name93" ref="imageRepeat"/>
      </dgm:layoutNode>
      <dgm:layoutNode name="image_accent_12">
        <dgm:alg type="sp"/>
        <dgm:shape xmlns:r="http://schemas.openxmlformats.org/officeDocument/2006/relationships" r:blip="">
          <dgm:adjLst/>
        </dgm:shape>
        <dgm:presOf/>
        <dgm:constrLst/>
        <dgm:forEach name="Name94" ref="accentRepeat"/>
      </dgm:layoutNode>
    </dgm:forEach>
    <dgm:forEach name="Name95" axis="ch" ptType="node" st="13" cnt="1">
      <dgm:layoutNode name="text_13">
        <dgm:alg type="sp"/>
        <dgm:shape xmlns:r="http://schemas.openxmlformats.org/officeDocument/2006/relationships" r:blip="">
          <dgm:adjLst/>
        </dgm:shape>
        <dgm:presOf/>
        <dgm:constrLst/>
        <dgm:forEach name="Name96" ref="textRepeat"/>
      </dgm:layoutNode>
      <dgm:layoutNode name="text_accent_13">
        <dgm:alg type="sp"/>
        <dgm:shape xmlns:r="http://schemas.openxmlformats.org/officeDocument/2006/relationships" r:blip="">
          <dgm:adjLst/>
        </dgm:shape>
        <dgm:presOf/>
        <dgm:constrLst/>
        <dgm:forEach name="Name97" ref="accentRepeat"/>
      </dgm:layoutNode>
    </dgm:forEach>
    <dgm:forEach name="Name98" axis="ch" ptType="sibTrans" hideLastTrans="0" st="13" cnt="1">
      <dgm:layoutNode name="image_13">
        <dgm:alg type="sp"/>
        <dgm:shape xmlns:r="http://schemas.openxmlformats.org/officeDocument/2006/relationships" r:blip="">
          <dgm:adjLst/>
        </dgm:shape>
        <dgm:presOf/>
        <dgm:constrLst/>
        <dgm:forEach name="Name99" ref="imageRepeat"/>
      </dgm:layoutNode>
      <dgm:layoutNode name="image_accent_13">
        <dgm:alg type="sp"/>
        <dgm:shape xmlns:r="http://schemas.openxmlformats.org/officeDocument/2006/relationships" r:blip="">
          <dgm:adjLst/>
        </dgm:shape>
        <dgm:presOf/>
        <dgm:constrLst/>
        <dgm:forEach name="Name100" ref="accentRepeat"/>
      </dgm:layoutNode>
    </dgm:forEach>
    <dgm:forEach name="Name101" axis="ch" ptType="node" st="14" cnt="1">
      <dgm:layoutNode name="text_14">
        <dgm:alg type="sp"/>
        <dgm:shape xmlns:r="http://schemas.openxmlformats.org/officeDocument/2006/relationships" r:blip="">
          <dgm:adjLst/>
        </dgm:shape>
        <dgm:presOf/>
        <dgm:constrLst/>
        <dgm:forEach name="Name102" ref="textRepeat"/>
      </dgm:layoutNode>
      <dgm:layoutNode name="text_accent_14">
        <dgm:alg type="sp"/>
        <dgm:shape xmlns:r="http://schemas.openxmlformats.org/officeDocument/2006/relationships" r:blip="">
          <dgm:adjLst/>
        </dgm:shape>
        <dgm:presOf/>
        <dgm:constrLst/>
        <dgm:forEach name="Name103" ref="accentRepeat"/>
      </dgm:layoutNode>
    </dgm:forEach>
    <dgm:forEach name="Name104" axis="ch" ptType="sibTrans" hideLastTrans="0" st="14" cnt="1">
      <dgm:layoutNode name="image_14">
        <dgm:alg type="sp"/>
        <dgm:shape xmlns:r="http://schemas.openxmlformats.org/officeDocument/2006/relationships" r:blip="">
          <dgm:adjLst/>
        </dgm:shape>
        <dgm:presOf/>
        <dgm:constrLst/>
        <dgm:forEach name="Name105" ref="imageRepeat"/>
      </dgm:layoutNode>
      <dgm:layoutNode name="image_accent_14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</dgm:forEach>
    <dgm:forEach name="Name107" axis="ch" ptType="node" st="15" cnt="1">
      <dgm:layoutNode name="text_15">
        <dgm:alg type="sp"/>
        <dgm:shape xmlns:r="http://schemas.openxmlformats.org/officeDocument/2006/relationships" r:blip="">
          <dgm:adjLst/>
        </dgm:shape>
        <dgm:presOf/>
        <dgm:constrLst/>
        <dgm:forEach name="Name108" ref="textRepeat"/>
      </dgm:layoutNode>
      <dgm:layoutNode name="text_accent_15">
        <dgm:alg type="sp"/>
        <dgm:shape xmlns:r="http://schemas.openxmlformats.org/officeDocument/2006/relationships" r:blip="">
          <dgm:adjLst/>
        </dgm:shape>
        <dgm:presOf/>
        <dgm:constrLst/>
        <dgm:forEach name="Name109" ref="accentRepeat"/>
      </dgm:layoutNode>
    </dgm:forEach>
    <dgm:forEach name="Name110" axis="ch" ptType="sibTrans" hideLastTrans="0" st="15" cnt="1">
      <dgm:layoutNode name="image_15">
        <dgm:alg type="sp"/>
        <dgm:shape xmlns:r="http://schemas.openxmlformats.org/officeDocument/2006/relationships" r:blip="">
          <dgm:adjLst/>
        </dgm:shape>
        <dgm:presOf/>
        <dgm:constrLst/>
        <dgm:forEach name="Name111" ref="imageRepeat"/>
      </dgm:layoutNode>
      <dgm:layoutNode name="image_accent_15">
        <dgm:alg type="sp"/>
        <dgm:shape xmlns:r="http://schemas.openxmlformats.org/officeDocument/2006/relationships" r:blip="">
          <dgm:adjLst/>
        </dgm:shape>
        <dgm:presOf/>
        <dgm:constrLst/>
        <dgm:forEach name="Name112" ref="accentRepeat"/>
      </dgm:layoutNode>
    </dgm:forEach>
    <dgm:forEach name="Name113" axis="ch" ptType="node" st="16" cnt="1">
      <dgm:layoutNode name="text_16">
        <dgm:alg type="sp"/>
        <dgm:shape xmlns:r="http://schemas.openxmlformats.org/officeDocument/2006/relationships" r:blip="">
          <dgm:adjLst/>
        </dgm:shape>
        <dgm:presOf/>
        <dgm:constrLst/>
        <dgm:forEach name="Name114" ref="textRepeat"/>
      </dgm:layoutNode>
      <dgm:layoutNode name="text_accent_16">
        <dgm:alg type="sp"/>
        <dgm:shape xmlns:r="http://schemas.openxmlformats.org/officeDocument/2006/relationships" r:blip="">
          <dgm:adjLst/>
        </dgm:shape>
        <dgm:presOf/>
        <dgm:constrLst/>
        <dgm:forEach name="Name115" ref="accentRepeat"/>
      </dgm:layoutNode>
    </dgm:forEach>
    <dgm:forEach name="Name116" axis="ch" ptType="sibTrans" hideLastTrans="0" st="16" cnt="1">
      <dgm:layoutNode name="image_16">
        <dgm:alg type="sp"/>
        <dgm:shape xmlns:r="http://schemas.openxmlformats.org/officeDocument/2006/relationships" r:blip="">
          <dgm:adjLst/>
        </dgm:shape>
        <dgm:presOf/>
        <dgm:constrLst/>
        <dgm:forEach name="Name117" ref="imageRepeat"/>
      </dgm:layoutNode>
      <dgm:layoutNode name="image_accent_16">
        <dgm:alg type="sp"/>
        <dgm:shape xmlns:r="http://schemas.openxmlformats.org/officeDocument/2006/relationships" r:blip="">
          <dgm:adjLst/>
        </dgm:shape>
        <dgm:presOf/>
        <dgm:constrLst/>
        <dgm:forEach name="Name118" ref="accentRepeat"/>
      </dgm:layoutNode>
    </dgm:forEach>
    <dgm:forEach name="Name119" axis="ch" ptType="node" st="17" cnt="1">
      <dgm:layoutNode name="text_17">
        <dgm:alg type="sp"/>
        <dgm:shape xmlns:r="http://schemas.openxmlformats.org/officeDocument/2006/relationships" r:blip="">
          <dgm:adjLst/>
        </dgm:shape>
        <dgm:presOf/>
        <dgm:constrLst/>
        <dgm:forEach name="Name120" ref="textRepeat"/>
      </dgm:layoutNode>
      <dgm:layoutNode name="text_accent_17">
        <dgm:alg type="sp"/>
        <dgm:shape xmlns:r="http://schemas.openxmlformats.org/officeDocument/2006/relationships" r:blip="">
          <dgm:adjLst/>
        </dgm:shape>
        <dgm:presOf/>
        <dgm:constrLst/>
        <dgm:forEach name="Name121" ref="accentRepeat"/>
      </dgm:layoutNode>
    </dgm:forEach>
    <dgm:forEach name="Name122" axis="ch" ptType="sibTrans" hideLastTrans="0" st="17" cnt="1">
      <dgm:layoutNode name="image_17">
        <dgm:alg type="sp"/>
        <dgm:shape xmlns:r="http://schemas.openxmlformats.org/officeDocument/2006/relationships" r:blip="">
          <dgm:adjLst/>
        </dgm:shape>
        <dgm:presOf/>
        <dgm:constrLst/>
        <dgm:forEach name="Name123" ref="imageRepeat"/>
      </dgm:layoutNode>
      <dgm:layoutNode name="image_accent_17">
        <dgm:alg type="sp"/>
        <dgm:shape xmlns:r="http://schemas.openxmlformats.org/officeDocument/2006/relationships" r:blip="">
          <dgm:adjLst/>
        </dgm:shape>
        <dgm:presOf/>
        <dgm:constrLst/>
        <dgm:forEach name="Name124" ref="accentRepeat"/>
      </dgm:layoutNode>
    </dgm:forEach>
    <dgm:forEach name="Name125" axis="ch" ptType="node" st="18" cnt="1">
      <dgm:layoutNode name="text_18">
        <dgm:alg type="sp"/>
        <dgm:shape xmlns:r="http://schemas.openxmlformats.org/officeDocument/2006/relationships" r:blip="">
          <dgm:adjLst/>
        </dgm:shape>
        <dgm:presOf/>
        <dgm:constrLst/>
        <dgm:forEach name="Name126" ref="textRepeat"/>
      </dgm:layoutNode>
      <dgm:layoutNode name="text_accent_18">
        <dgm:alg type="sp"/>
        <dgm:shape xmlns:r="http://schemas.openxmlformats.org/officeDocument/2006/relationships" r:blip="">
          <dgm:adjLst/>
        </dgm:shape>
        <dgm:presOf/>
        <dgm:constrLst/>
        <dgm:forEach name="Name127" ref="accentRepeat"/>
      </dgm:layoutNode>
    </dgm:forEach>
    <dgm:forEach name="Name128" axis="ch" ptType="sibTrans" hideLastTrans="0" st="18" cnt="1">
      <dgm:layoutNode name="image_18">
        <dgm:alg type="sp"/>
        <dgm:shape xmlns:r="http://schemas.openxmlformats.org/officeDocument/2006/relationships" r:blip="">
          <dgm:adjLst/>
        </dgm:shape>
        <dgm:presOf/>
        <dgm:constrLst/>
        <dgm:forEach name="Name129" ref="imageRepeat"/>
      </dgm:layoutNode>
      <dgm:layoutNode name="image_accent_18">
        <dgm:alg type="sp"/>
        <dgm:shape xmlns:r="http://schemas.openxmlformats.org/officeDocument/2006/relationships" r:blip="">
          <dgm:adjLst/>
        </dgm:shape>
        <dgm:presOf/>
        <dgm:constrLst/>
        <dgm:forEach name="Name130" ref="accentRepeat"/>
      </dgm:layoutNode>
    </dgm:forEach>
    <dgm:forEach name="Name131" axis="ch" ptType="node" st="19" cnt="1">
      <dgm:layoutNode name="text_19">
        <dgm:alg type="sp"/>
        <dgm:shape xmlns:r="http://schemas.openxmlformats.org/officeDocument/2006/relationships" r:blip="">
          <dgm:adjLst/>
        </dgm:shape>
        <dgm:presOf/>
        <dgm:constrLst/>
        <dgm:forEach name="Name132" ref="textRepeat"/>
      </dgm:layoutNode>
      <dgm:layoutNode name="text_accent_19">
        <dgm:alg type="sp"/>
        <dgm:shape xmlns:r="http://schemas.openxmlformats.org/officeDocument/2006/relationships" r:blip="">
          <dgm:adjLst/>
        </dgm:shape>
        <dgm:presOf/>
        <dgm:constrLst/>
        <dgm:forEach name="Name133" ref="accentRepeat"/>
      </dgm:layoutNode>
    </dgm:forEach>
    <dgm:forEach name="Name134" axis="ch" ptType="sibTrans" hideLastTrans="0" st="19" cnt="1">
      <dgm:layoutNode name="image_19">
        <dgm:alg type="sp"/>
        <dgm:shape xmlns:r="http://schemas.openxmlformats.org/officeDocument/2006/relationships" r:blip="">
          <dgm:adjLst/>
        </dgm:shape>
        <dgm:presOf/>
        <dgm:constrLst/>
        <dgm:forEach name="Name135" ref="imageRepeat"/>
      </dgm:layoutNode>
      <dgm:layoutNode name="image_accent_19">
        <dgm:alg type="sp"/>
        <dgm:shape xmlns:r="http://schemas.openxmlformats.org/officeDocument/2006/relationships" r:blip="">
          <dgm:adjLst/>
        </dgm:shape>
        <dgm:presOf/>
        <dgm:constrLst/>
        <dgm:forEach name="Name136" ref="accentRepeat"/>
      </dgm:layoutNode>
    </dgm:forEach>
    <dgm:forEach name="Name137" axis="ch" ptType="node" st="20" cnt="1">
      <dgm:layoutNode name="text_20">
        <dgm:alg type="sp"/>
        <dgm:shape xmlns:r="http://schemas.openxmlformats.org/officeDocument/2006/relationships" r:blip="">
          <dgm:adjLst/>
        </dgm:shape>
        <dgm:presOf/>
        <dgm:constrLst/>
        <dgm:forEach name="Name138" ref="textRepeat"/>
      </dgm:layoutNode>
      <dgm:layoutNode name="text_accent_20">
        <dgm:alg type="sp"/>
        <dgm:shape xmlns:r="http://schemas.openxmlformats.org/officeDocument/2006/relationships" r:blip="">
          <dgm:adjLst/>
        </dgm:shape>
        <dgm:presOf/>
        <dgm:constrLst/>
        <dgm:forEach name="Name139" ref="accentRepeat"/>
      </dgm:layoutNode>
    </dgm:forEach>
    <dgm:forEach name="Name140" axis="ch" ptType="sibTrans" hideLastTrans="0" st="20" cnt="1">
      <dgm:layoutNode name="image_20">
        <dgm:alg type="sp"/>
        <dgm:shape xmlns:r="http://schemas.openxmlformats.org/officeDocument/2006/relationships" r:blip="">
          <dgm:adjLst/>
        </dgm:shape>
        <dgm:presOf/>
        <dgm:constrLst/>
        <dgm:forEach name="Name141" ref="imageRepeat"/>
      </dgm:layoutNode>
      <dgm:layoutNode name="image_accent_20">
        <dgm:alg type="sp"/>
        <dgm:shape xmlns:r="http://schemas.openxmlformats.org/officeDocument/2006/relationships" r:blip="">
          <dgm:adjLst/>
        </dgm:shape>
        <dgm:presOf/>
        <dgm:constrLst/>
        <dgm:forEach name="Name142" ref="accentRepeat"/>
      </dgm:layoutNode>
    </dgm:forEach>
    <dgm:forEach name="Name143" axis="ch" ptType="node" st="21" cnt="1">
      <dgm:layoutNode name="text_21">
        <dgm:alg type="sp"/>
        <dgm:shape xmlns:r="http://schemas.openxmlformats.org/officeDocument/2006/relationships" r:blip="">
          <dgm:adjLst/>
        </dgm:shape>
        <dgm:presOf/>
        <dgm:constrLst/>
        <dgm:forEach name="Name144" ref="textRepeat"/>
      </dgm:layoutNode>
      <dgm:layoutNode name="text_accent_21">
        <dgm:alg type="sp"/>
        <dgm:shape xmlns:r="http://schemas.openxmlformats.org/officeDocument/2006/relationships" r:blip="">
          <dgm:adjLst/>
        </dgm:shape>
        <dgm:presOf/>
        <dgm:constrLst/>
        <dgm:forEach name="Name145" ref="accentRepeat"/>
      </dgm:layoutNode>
    </dgm:forEach>
    <dgm:forEach name="Name146" axis="ch" ptType="sibTrans" hideLastTrans="0" st="21" cnt="1">
      <dgm:layoutNode name="image_21">
        <dgm:alg type="sp"/>
        <dgm:shape xmlns:r="http://schemas.openxmlformats.org/officeDocument/2006/relationships" r:blip="">
          <dgm:adjLst/>
        </dgm:shape>
        <dgm:presOf/>
        <dgm:constrLst/>
        <dgm:forEach name="Name147" ref="imageRepeat"/>
      </dgm:layoutNode>
      <dgm:layoutNode name="image_accent_21">
        <dgm:alg type="sp"/>
        <dgm:shape xmlns:r="http://schemas.openxmlformats.org/officeDocument/2006/relationships" r:blip="">
          <dgm:adjLst/>
        </dgm:shape>
        <dgm:presOf/>
        <dgm:constrLst/>
        <dgm:forEach name="Name148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#2">
  <dgm:title val=""/>
  <dgm:desc val=""/>
  <dgm:catLst>
    <dgm:cat type="picture" pri="24000"/>
    <dgm:cat type="relationship" pri="500"/>
    <dgm:cat type="pictureconvert" pri="2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656"/>
        </dgm:alg>
        <dgm:constrLst>
          <dgm:constr type="primFontSz" for="des" ptType="node" op="equ" val="65"/>
          <dgm:constr type="l" for="ch" forName="text_1" refType="w" fact="0.4493"/>
          <dgm:constr type="t" for="ch" forName="text_1" refType="h" fact="0.3516"/>
          <dgm:constr type="w" for="ch" forName="text_1" refType="w" fact="0.5507"/>
          <dgm:constr type="h" for="ch" forName="text_1" refType="h" fact="0.6484"/>
          <dgm:constr type="l" for="ch" forName="text_accent_1" refType="w" fact="0.4616"/>
          <dgm:constr type="t" for="ch" forName="text_accent_1" refType="h" fact="0.6369"/>
          <dgm:constr type="w" for="ch" forName="text_accent_1" refType="w" fact="0.066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5644"/>
          <dgm:constr type="h" for="ch" forName="image_1" refType="h" fact="0.6645"/>
          <dgm:constr type="l" for="ch" forName="image_accent_1" refType="w" fact="0.3643"/>
          <dgm:constr type="t" for="ch" forName="image_accent_1" refType="h" fact="0.5653"/>
          <dgm:constr type="w" for="ch" forName="image_accent_1" refType="w" fact="0.066"/>
          <dgm:constr type="h" for="ch" forName="image_accent_1" refType="h" fact="0.0777"/>
        </dgm:constrLst>
      </dgm:if>
      <dgm:if name="Name3" axis="ch" ptType="node" func="cnt" op="equ" val="2">
        <dgm:alg type="composite">
          <dgm:param type="ar" val="2.5781"/>
        </dgm:alg>
        <dgm:constrLst>
          <dgm:constr type="primFontSz" for="des" ptType="node" op="equ" val="65"/>
          <dgm:constr type="l" for="ch" forName="text_1" refType="w" fact="0.238"/>
          <dgm:constr type="t" for="ch" forName="text_1" refType="h" fact="0.3516"/>
          <dgm:constr type="w" for="ch" forName="text_1" refType="w" fact="0.2917"/>
          <dgm:constr type="h" for="ch" forName="text_1" refType="h" fact="0.6484"/>
          <dgm:constr type="l" for="ch" forName="text_accent_1" refType="w" fact="0.2445"/>
          <dgm:constr type="t" for="ch" forName="text_accent_1" refType="h" fact="0.6369"/>
          <dgm:constr type="w" for="ch" forName="text_accent_1" refType="w" fact="0.0349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2989"/>
          <dgm:constr type="h" for="ch" forName="image_1" refType="h" fact="0.6645"/>
          <dgm:constr type="l" for="ch" forName="image_accent_1" refType="w" fact="0.193"/>
          <dgm:constr type="t" for="ch" forName="image_accent_1" refType="h" fact="0.5653"/>
          <dgm:constr type="w" for="ch" forName="image_accent_1" refType="w" fact="0.0349"/>
          <dgm:constr type="h" for="ch" forName="image_accent_1" refType="h" fact="0.0777"/>
          <dgm:constr type="l" for="ch" forName="image_2" refType="w" fact="0.7083"/>
          <dgm:constr type="t" for="ch" forName="image_2" refType="h" fact="0.3516"/>
          <dgm:constr type="w" for="ch" forName="image_2" refType="w" fact="0.2917"/>
          <dgm:constr type="h" for="ch" forName="image_2" refType="h" fact="0.6484"/>
          <dgm:constr type="l" for="ch" forName="image_accent_2" refType="w" fact="0.7148"/>
          <dgm:constr type="t" for="ch" forName="image_accent_2" refType="h" fact="0.6369"/>
          <dgm:constr type="w" for="ch" forName="image_accent_2" refType="w" fact="0.0349"/>
          <dgm:constr type="h" for="ch" forName="image_accent_2" refType="h" fact="0.0777"/>
          <dgm:constr type="l" for="ch" forName="text_2" refType="w" fact="0.4703"/>
          <dgm:constr type="t" for="ch" forName="text_2" refType="h" fact="0"/>
          <dgm:constr type="w" for="ch" forName="text_2" refType="w" fact="0.2989"/>
          <dgm:constr type="h" for="ch" forName="text_2" refType="h" fact="0.6645"/>
          <dgm:constr type="l" for="ch" forName="text_accent_2" refType="w" fact="0.6633"/>
          <dgm:constr type="t" for="ch" forName="text_accent_2" refType="h" fact="0.5653"/>
          <dgm:constr type="w" for="ch" forName="text_accent_2" refType="w" fact="0.0349"/>
          <dgm:constr type="h" for="ch" forName="text_accent_2" refType="h" fact="0.0777"/>
        </dgm:constrLst>
      </dgm:if>
      <dgm:if name="Name4" axis="ch" ptType="node" func="cnt" op="equ" val="3">
        <dgm:alg type="composite">
          <dgm:param type="ar" val="1.52"/>
        </dgm:alg>
        <dgm:constrLst>
          <dgm:constr type="primFontSz" for="des" ptType="node" op="equ" val="65"/>
          <dgm:constr type="l" for="ch" forName="text_1" refType="w" fact="0.2381"/>
          <dgm:constr type="t" for="ch" forName="text_1" refType="h" fact="0.6174"/>
          <dgm:constr type="w" for="ch" forName="text_1" refType="w" fact="0.2919"/>
          <dgm:constr type="h" for="ch" forName="text_1" refType="h" fact="0.3826"/>
          <dgm:constr type="l" for="ch" forName="text_accent_1" refType="w" fact="0.2447"/>
          <dgm:constr type="t" for="ch" forName="text_accent_1" refType="h" fact="0.7858"/>
          <dgm:constr type="w" for="ch" forName="text_accent_1" refType="w" fact="0.035"/>
          <dgm:constr type="h" for="ch" forName="text_accent_1" refType="h" fact="0.0459"/>
          <dgm:constr type="l" for="ch" forName="image_1" refType="w" fact="0"/>
          <dgm:constr type="t" for="ch" forName="image_1" refType="h" fact="0.41"/>
          <dgm:constr type="w" for="ch" forName="image_1" refType="w" fact="0.2992"/>
          <dgm:constr type="h" for="ch" forName="image_1" refType="h" fact="0.3921"/>
          <dgm:constr type="l" for="ch" forName="image_accent_1" refType="w" fact="0.1931"/>
          <dgm:constr type="t" for="ch" forName="image_accent_1" refType="h" fact="0.7435"/>
          <dgm:constr type="w" for="ch" forName="image_accent_1" refType="w" fact="0.035"/>
          <dgm:constr type="h" for="ch" forName="image_accent_1" refType="h" fact="0.0459"/>
          <dgm:constr type="l" for="ch" forName="image_2" refType="w" fact="0.7081"/>
          <dgm:constr type="t" for="ch" forName="image_2" refType="h" fact="0.6174"/>
          <dgm:constr type="w" for="ch" forName="image_2" refType="w" fact="0.2919"/>
          <dgm:constr type="h" for="ch" forName="image_2" refType="h" fact="0.3826"/>
          <dgm:constr type="l" for="ch" forName="image_accent_2" refType="w" fact="0.7146"/>
          <dgm:constr type="t" for="ch" forName="image_accent_2" refType="h" fact="0.7858"/>
          <dgm:constr type="w" for="ch" forName="image_accent_2" refType="w" fact="0.035"/>
          <dgm:constr type="h" for="ch" forName="image_accent_2" refType="h" fact="0.0459"/>
          <dgm:constr type="l" for="ch" forName="text_2" refType="w" fact="0.4699"/>
          <dgm:constr type="t" for="ch" forName="text_2" refType="h" fact="0.41"/>
          <dgm:constr type="w" for="ch" forName="text_2" refType="w" fact="0.2992"/>
          <dgm:constr type="h" for="ch" forName="text_2" refType="h" fact="0.3921"/>
          <dgm:constr type="l" for="ch" forName="text_accent_2" refType="w" fact="0.663"/>
          <dgm:constr type="t" for="ch" forName="text_accent_2" refType="h" fact="0.7435"/>
          <dgm:constr type="w" for="ch" forName="text_accent_2" refType="w" fact="0.035"/>
          <dgm:constr type="h" for="ch" forName="text_accent_2" refType="h" fact="0.0459"/>
          <dgm:constr type="l" for="ch" forName="text_3" refType="w" fact="0.2381"/>
          <dgm:constr type="t" for="ch" forName="text_3" refType="h" fact="0.2096"/>
          <dgm:constr type="w" for="ch" forName="text_3" refType="w" fact="0.2919"/>
          <dgm:constr type="h" for="ch" forName="text_3" refType="h" fact="0.3826"/>
          <dgm:constr type="l" for="ch" forName="text_accent_3" refType="w" fact="0.4283"/>
          <dgm:constr type="t" for="ch" forName="text_accent_3" refType="h" fact="0.2199"/>
          <dgm:constr type="w" for="ch" forName="text_accent_3" refType="w" fact="0.035"/>
          <dgm:constr type="h" for="ch" forName="text_accent_3" refType="h" fact="0.0459"/>
          <dgm:constr type="l" for="ch" forName="image_3" refType="w" fact="0.4699"/>
          <dgm:constr type="t" for="ch" forName="image_3" refType="h" fact="0"/>
          <dgm:constr type="w" for="ch" forName="image_3" refType="w" fact="0.2992"/>
          <dgm:constr type="h" for="ch" forName="image_3" refType="h" fact="0.3921"/>
          <dgm:constr type="l" for="ch" forName="image_accent_3" refType="w" fact="0.483"/>
          <dgm:constr type="t" for="ch" forName="image_accent_3" refType="h" fact="0.1686"/>
          <dgm:constr type="w" for="ch" forName="image_accent_3" refType="w" fact="0.035"/>
          <dgm:constr type="h" for="ch" forName="image_accent_3" refType="h" fact="0.0459"/>
        </dgm:constrLst>
      </dgm:if>
      <dgm:if name="Name5" axis="ch" ptType="node" func="cnt" op="equ" val="4">
        <dgm:alg type="composite">
          <dgm:param type="ar" val="1.8757"/>
        </dgm:alg>
        <dgm:constrLst>
          <dgm:constr type="primFontSz" for="des" ptType="node" op="equ" val="65"/>
          <dgm:constr type="l" for="ch" forName="text_1" refType="w" fact="0.1933"/>
          <dgm:constr type="t" for="ch" forName="text_1" refType="h" fact="0.6169"/>
          <dgm:constr type="w" for="ch" forName="text_1" refType="w" fact="0.2369"/>
          <dgm:constr type="h" for="ch" forName="text_1" refType="h" fact="0.3831"/>
          <dgm:constr type="l" for="ch" forName="text_accent_1" refType="w" fact="0.1986"/>
          <dgm:constr type="t" for="ch" forName="text_accent_1" refType="h" fact="0.7855"/>
          <dgm:constr type="w" for="ch" forName="text_accent_1" refType="w" fact="0.0284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428"/>
          <dgm:constr type="h" for="ch" forName="image_1" refType="h" fact="0.3926"/>
          <dgm:constr type="l" for="ch" forName="image_accent_1" refType="w" fact="0.1567"/>
          <dgm:constr type="t" for="ch" forName="image_accent_1" refType="h" fact="0.7431"/>
          <dgm:constr type="w" for="ch" forName="image_accent_1" refType="w" fact="0.0284"/>
          <dgm:constr type="h" for="ch" forName="image_accent_1" refType="h" fact="0.0459"/>
          <dgm:constr type="l" for="ch" forName="image_2" refType="w" fact="0.5733"/>
          <dgm:constr type="t" for="ch" forName="image_2" refType="h" fact="0.614"/>
          <dgm:constr type="w" for="ch" forName="image_2" refType="w" fact="0.2369"/>
          <dgm:constr type="h" for="ch" forName="image_2" refType="h" fact="0.3831"/>
          <dgm:constr type="l" for="ch" forName="image_accent_2" refType="w" fact="0.5786"/>
          <dgm:constr type="t" for="ch" forName="image_accent_2" refType="h" fact="0.7826"/>
          <dgm:constr type="w" for="ch" forName="image_accent_2" refType="w" fact="0.0284"/>
          <dgm:constr type="h" for="ch" forName="image_accent_2" refType="h" fact="0.0459"/>
          <dgm:constr type="l" for="ch" forName="text_2" refType="w" fact="0.3801"/>
          <dgm:constr type="t" for="ch" forName="text_2" refType="h" fact="0.4091"/>
          <dgm:constr type="w" for="ch" forName="text_2" refType="w" fact="0.2428"/>
          <dgm:constr type="h" for="ch" forName="text_2" refType="h" fact="0.3926"/>
          <dgm:constr type="l" for="ch" forName="text_accent_2" refType="w" fact="0.5368"/>
          <dgm:constr type="t" for="ch" forName="text_accent_2" refType="h" fact="0.7431"/>
          <dgm:constr type="w" for="ch" forName="text_accent_2" refType="w" fact="0.0284"/>
          <dgm:constr type="h" for="ch" forName="text_accent_2" refType="h" fact="0.0459"/>
          <dgm:constr type="l" for="ch" forName="text_3" refType="w" fact="0.1932"/>
          <dgm:constr type="t" for="ch" forName="text_3" refType="h" fact="0.2106"/>
          <dgm:constr type="w" for="ch" forName="text_3" refType="w" fact="0.2369"/>
          <dgm:constr type="h" for="ch" forName="text_3" refType="h" fact="0.3831"/>
          <dgm:constr type="l" for="ch" forName="text_accent_3" refType="w" fact="0.3471"/>
          <dgm:constr type="t" for="ch" forName="text_accent_3" refType="h" fact="0.221"/>
          <dgm:constr type="w" for="ch" forName="text_accent_3" refType="w" fact="0.0284"/>
          <dgm:constr type="h" for="ch" forName="text_accent_3" refType="h" fact="0.0459"/>
          <dgm:constr type="l" for="ch" forName="image_3" refType="w" fact="0.3801"/>
          <dgm:constr type="t" for="ch" forName="image_3" refType="h" fact="0"/>
          <dgm:constr type="w" for="ch" forName="image_3" refType="w" fact="0.2428"/>
          <dgm:constr type="h" for="ch" forName="image_3" refType="h" fact="0.3926"/>
          <dgm:constr type="l" for="ch" forName="image_accent_3" refType="w" fact="0.3901"/>
          <dgm:constr type="t" for="ch" forName="image_accent_3" refType="h" fact="0.1689"/>
          <dgm:constr type="w" for="ch" forName="image_accent_3" refType="w" fact="0.0284"/>
          <dgm:constr type="h" for="ch" forName="image_accent_3" refType="h" fact="0.0459"/>
          <dgm:constr type="l" for="ch" forName="text_4" refType="w" fact="0.573"/>
          <dgm:constr type="t" for="ch" forName="text_4" refType="h" fact="0.209"/>
          <dgm:constr type="w" for="ch" forName="text_4" refType="w" fact="0.2369"/>
          <dgm:constr type="h" for="ch" forName="text_4" refType="h" fact="0.3831"/>
          <dgm:constr type="l" for="ch" forName="text_accent_4" refType="w" fact="0.7768"/>
          <dgm:constr type="t" for="ch" forName="text_accent_4" refType="h" fact="0.3756"/>
          <dgm:constr type="w" for="ch" forName="text_accent_4" refType="w" fact="0.0284"/>
          <dgm:constr type="h" for="ch" forName="text_accent_4" refType="h" fact="0.0459"/>
          <dgm:constr type="l" for="ch" forName="image_4" refType="w" fact="0.7631"/>
          <dgm:constr type="t" for="ch" forName="image_4" refType="h" fact="0.4092"/>
          <dgm:constr type="w" for="ch" forName="image_4" refType="w" fact="0.2369"/>
          <dgm:constr type="h" for="ch" forName="image_4" refType="h" fact="0.3831"/>
          <dgm:constr type="l" for="ch" forName="image_accent_4" refType="w" fact="0.8173"/>
          <dgm:constr type="t" for="ch" forName="image_accent_4" refType="h" fact="0.4168"/>
          <dgm:constr type="w" for="ch" forName="image_accent_4" refType="w" fact="0.0284"/>
          <dgm:constr type="h" for="ch" forName="image_accent_4" refType="h" fact="0.0459"/>
        </dgm:constrLst>
      </dgm:if>
      <dgm:if name="Name6" axis="ch" ptType="node" func="cnt" op="equ" val="5">
        <dgm:alg type="composite">
          <dgm:param type="ar" val="2.2317"/>
        </dgm:alg>
        <dgm:constrLst>
          <dgm:constr type="primFontSz" for="des" ptType="node" op="equ" val="65"/>
          <dgm:constr type="l" for="ch" forName="text_1" refType="w" fact="0.1624"/>
          <dgm:constr type="t" for="ch" forName="text_1" refType="h" fact="0.6169"/>
          <dgm:constr type="w" for="ch" forName="text_1" refType="w" fact="0.1991"/>
          <dgm:constr type="h" for="ch" forName="text_1" refType="h" fact="0.3831"/>
          <dgm:constr type="l" for="ch" forName="text_accent_1" refType="w" fact="0.1669"/>
          <dgm:constr type="t" for="ch" forName="text_accent_1" refType="h" fact="0.7855"/>
          <dgm:constr type="w" for="ch" forName="text_accent_1" refType="w" fact="0.0238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04"/>
          <dgm:constr type="h" for="ch" forName="image_1" refType="h" fact="0.3926"/>
          <dgm:constr type="l" for="ch" forName="image_accent_1" refType="w" fact="0.1317"/>
          <dgm:constr type="t" for="ch" forName="image_accent_1" refType="h" fact="0.7431"/>
          <dgm:constr type="w" for="ch" forName="image_accent_1" refType="w" fact="0.0238"/>
          <dgm:constr type="h" for="ch" forName="image_accent_1" refType="h" fact="0.0459"/>
          <dgm:constr type="l" for="ch" forName="image_2" refType="w" fact="0.4819"/>
          <dgm:constr type="t" for="ch" forName="image_2" refType="h" fact="0.6169"/>
          <dgm:constr type="w" for="ch" forName="image_2" refType="w" fact="0.1991"/>
          <dgm:constr type="h" for="ch" forName="image_2" refType="h" fact="0.3831"/>
          <dgm:constr type="l" for="ch" forName="image_accent_2" refType="w" fact="0.4863"/>
          <dgm:constr type="t" for="ch" forName="image_accent_2" refType="h" fact="0.7855"/>
          <dgm:constr type="w" for="ch" forName="image_accent_2" refType="w" fact="0.0238"/>
          <dgm:constr type="h" for="ch" forName="image_accent_2" refType="h" fact="0.0459"/>
          <dgm:constr type="l" for="ch" forName="text_2" refType="w" fact="0.3195"/>
          <dgm:constr type="t" for="ch" forName="text_2" refType="h" fact="0.4091"/>
          <dgm:constr type="w" for="ch" forName="text_2" refType="w" fact="0.204"/>
          <dgm:constr type="h" for="ch" forName="text_2" refType="h" fact="0.3926"/>
          <dgm:constr type="l" for="ch" forName="text_accent_2" refType="w" fact="0.4512"/>
          <dgm:constr type="t" for="ch" forName="text_accent_2" refType="h" fact="0.7431"/>
          <dgm:constr type="w" for="ch" forName="text_accent_2" refType="w" fact="0.0238"/>
          <dgm:constr type="h" for="ch" forName="text_accent_2" refType="h" fact="0.0459"/>
          <dgm:constr type="l" for="ch" forName="text_3" refType="w" fact="0.1624"/>
          <dgm:constr type="t" for="ch" forName="text_3" refType="h" fact="0.212"/>
          <dgm:constr type="w" for="ch" forName="text_3" refType="w" fact="0.1991"/>
          <dgm:constr type="h" for="ch" forName="text_3" refType="h" fact="0.3831"/>
          <dgm:constr type="l" for="ch" forName="text_accent_3" refType="w" fact="0.2917"/>
          <dgm:constr type="t" for="ch" forName="text_accent_3" refType="h" fact="0.2224"/>
          <dgm:constr type="w" for="ch" forName="text_accent_3" refType="w" fact="0.0238"/>
          <dgm:constr type="h" for="ch" forName="text_accent_3" refType="h" fact="0.0459"/>
          <dgm:constr type="l" for="ch" forName="image_3" refType="w" fact="0.3195"/>
          <dgm:constr type="t" for="ch" forName="image_3" refType="h" fact="0"/>
          <dgm:constr type="w" for="ch" forName="image_3" refType="w" fact="0.204"/>
          <dgm:constr type="h" for="ch" forName="image_3" refType="h" fact="0.3926"/>
          <dgm:constr type="l" for="ch" forName="image_accent_3" refType="w" fact="0.3279"/>
          <dgm:constr type="t" for="ch" forName="image_accent_3" refType="h" fact="0.1689"/>
          <dgm:constr type="w" for="ch" forName="image_accent_3" refType="w" fact="0.0238"/>
          <dgm:constr type="h" for="ch" forName="image_accent_3" refType="h" fact="0.0459"/>
          <dgm:constr type="l" for="ch" forName="text_4" refType="w" fact="0.4816"/>
          <dgm:constr type="t" for="ch" forName="text_4" refType="h" fact="0.209"/>
          <dgm:constr type="w" for="ch" forName="text_4" refType="w" fact="0.1991"/>
          <dgm:constr type="h" for="ch" forName="text_4" refType="h" fact="0.3831"/>
          <dgm:constr type="l" for="ch" forName="text_accent_4" refType="w" fact="0.6529"/>
          <dgm:constr type="t" for="ch" forName="text_accent_4" refType="h" fact="0.3756"/>
          <dgm:constr type="w" for="ch" forName="text_accent_4" refType="w" fact="0.0238"/>
          <dgm:constr type="h" for="ch" forName="text_accent_4" refType="h" fact="0.0459"/>
          <dgm:constr type="l" for="ch" forName="image_4" refType="w" fact="0.6414"/>
          <dgm:constr type="t" for="ch" forName="image_4" refType="h" fact="0.4121"/>
          <dgm:constr type="w" for="ch" forName="image_4" refType="w" fact="0.1991"/>
          <dgm:constr type="h" for="ch" forName="image_4" refType="h" fact="0.3831"/>
          <dgm:constr type="l" for="ch" forName="image_accent_4" refType="w" fact="0.687"/>
          <dgm:constr type="t" for="ch" forName="image_accent_4" refType="h" fact="0.4197"/>
          <dgm:constr type="w" for="ch" forName="image_accent_4" refType="w" fact="0.0238"/>
          <dgm:constr type="h" for="ch" forName="image_accent_4" refType="h" fact="0.0459"/>
          <dgm:constr type="l" for="ch" forName="text_5" refType="w" fact="0.6411"/>
          <dgm:constr type="t" for="ch" forName="text_5" refType="h" fact="0.0028"/>
          <dgm:constr type="w" for="ch" forName="text_5" refType="w" fact="0.1991"/>
          <dgm:constr type="h" for="ch" forName="text_5" refType="h" fact="0.3831"/>
          <dgm:constr type="l" for="ch" forName="text_accent_5" refType="w" fact="0.8124"/>
          <dgm:constr type="t" for="ch" forName="text_accent_5" refType="h" fact="0.1694"/>
          <dgm:constr type="w" for="ch" forName="text_accent_5" refType="w" fact="0.0238"/>
          <dgm:constr type="h" for="ch" forName="text_accent_5" refType="h" fact="0.0459"/>
          <dgm:constr type="l" for="ch" forName="image_5" refType="w" fact="0.8009"/>
          <dgm:constr type="t" for="ch" forName="image_5" refType="h" fact="0.2059"/>
          <dgm:constr type="w" for="ch" forName="image_5" refType="w" fact="0.1991"/>
          <dgm:constr type="h" for="ch" forName="image_5" refType="h" fact="0.3831"/>
          <dgm:constr type="l" for="ch" forName="image_accent_5" refType="w" fact="0.8465"/>
          <dgm:constr type="t" for="ch" forName="image_accent_5" refType="h" fact="0.2134"/>
          <dgm:constr type="w" for="ch" forName="image_accent_5" refType="w" fact="0.0238"/>
          <dgm:constr type="h" for="ch" forName="image_accent_5" refType="h" fact="0.0459"/>
        </dgm:constrLst>
      </dgm:if>
      <dgm:if name="Name7" axis="ch" ptType="node" func="cnt" op="equ" val="6">
        <dgm:alg type="composite">
          <dgm:param type="ar" val="1.8556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5126"/>
          <dgm:constr type="w" for="ch" forName="text_1" refType="w" fact="0.199"/>
          <dgm:constr type="h" for="ch" forName="text_1" refType="h" fact="0.3184"/>
          <dgm:constr type="l" for="ch" forName="text_accent_1" refType="w" fact="0.1668"/>
          <dgm:constr type="t" for="ch" forName="text_accent_1" refType="h" fact="0.6527"/>
          <dgm:constr type="w" for="ch" forName="text_accent_1" refType="w" fact="0.0238"/>
          <dgm:constr type="h" for="ch" forName="text_accent_1" refType="h" fact="0.0382"/>
          <dgm:constr type="l" for="ch" forName="image_1" refType="w" fact="0"/>
          <dgm:constr type="t" for="ch" forName="image_1" refType="h" fact="0.34"/>
          <dgm:constr type="w" for="ch" forName="image_1" refType="w" fact="0.2039"/>
          <dgm:constr type="h" for="ch" forName="image_1" refType="h" fact="0.3263"/>
          <dgm:constr type="l" for="ch" forName="image_accent_1" refType="w" fact="0.1316"/>
          <dgm:constr type="t" for="ch" forName="image_accent_1" refType="h" fact="0.6175"/>
          <dgm:constr type="w" for="ch" forName="image_accent_1" refType="w" fact="0.0238"/>
          <dgm:constr type="h" for="ch" forName="image_accent_1" refType="h" fact="0.0382"/>
          <dgm:constr type="l" for="ch" forName="image_2" refType="w" fact="0.4816"/>
          <dgm:constr type="t" for="ch" forName="image_2" refType="h" fact="0.5126"/>
          <dgm:constr type="w" for="ch" forName="image_2" refType="w" fact="0.199"/>
          <dgm:constr type="h" for="ch" forName="image_2" refType="h" fact="0.3184"/>
          <dgm:constr type="l" for="ch" forName="image_accent_2" refType="w" fact="0.486"/>
          <dgm:constr type="t" for="ch" forName="image_accent_2" refType="h" fact="0.6527"/>
          <dgm:constr type="w" for="ch" forName="image_accent_2" refType="w" fact="0.0238"/>
          <dgm:constr type="h" for="ch" forName="image_accent_2" refType="h" fact="0.0382"/>
          <dgm:constr type="l" for="ch" forName="text_2" refType="w" fact="0.3193"/>
          <dgm:constr type="t" for="ch" forName="text_2" refType="h" fact="0.34"/>
          <dgm:constr type="w" for="ch" forName="text_2" refType="w" fact="0.2039"/>
          <dgm:constr type="h" for="ch" forName="text_2" refType="h" fact="0.3263"/>
          <dgm:constr type="l" for="ch" forName="text_accent_2" refType="w" fact="0.4509"/>
          <dgm:constr type="t" for="ch" forName="text_accent_2" refType="h" fact="0.6175"/>
          <dgm:constr type="w" for="ch" forName="text_accent_2" refType="w" fact="0.0238"/>
          <dgm:constr type="h" for="ch" forName="text_accent_2" refType="h" fact="0.0382"/>
          <dgm:constr type="l" for="ch" forName="text_3" refType="w" fact="0.1623"/>
          <dgm:constr type="t" for="ch" forName="text_3" refType="h" fact="0.1762"/>
          <dgm:constr type="w" for="ch" forName="text_3" refType="w" fact="0.199"/>
          <dgm:constr type="h" for="ch" forName="text_3" refType="h" fact="0.3184"/>
          <dgm:constr type="l" for="ch" forName="text_accent_3" refType="w" fact="0.2915"/>
          <dgm:constr type="t" for="ch" forName="text_accent_3" refType="h" fact="0.1848"/>
          <dgm:constr type="w" for="ch" forName="text_accent_3" refType="w" fact="0.0238"/>
          <dgm:constr type="h" for="ch" forName="text_accent_3" refType="h" fact="0.0382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3263"/>
          <dgm:constr type="l" for="ch" forName="image_accent_3" refType="w" fact="0.3277"/>
          <dgm:constr type="t" for="ch" forName="image_accent_3" refType="h" fact="0.1403"/>
          <dgm:constr type="w" for="ch" forName="image_accent_3" refType="w" fact="0.0238"/>
          <dgm:constr type="h" for="ch" forName="image_accent_3" refType="h" fact="0.0382"/>
          <dgm:constr type="l" for="ch" forName="text_4" refType="w" fact="0.4813"/>
          <dgm:constr type="t" for="ch" forName="text_4" refType="h" fact="0.1737"/>
          <dgm:constr type="w" for="ch" forName="text_4" refType="w" fact="0.199"/>
          <dgm:constr type="h" for="ch" forName="text_4" refType="h" fact="0.3184"/>
          <dgm:constr type="l" for="ch" forName="text_accent_4" refType="w" fact="0.6525"/>
          <dgm:constr type="t" for="ch" forName="text_accent_4" refType="h" fact="0.3121"/>
          <dgm:constr type="w" for="ch" forName="text_accent_4" refType="w" fact="0.0238"/>
          <dgm:constr type="h" for="ch" forName="text_accent_4" refType="h" fact="0.0382"/>
          <dgm:constr type="l" for="ch" forName="image_4" refType="w" fact="0.641"/>
          <dgm:constr type="t" for="ch" forName="image_4" refType="h" fact="0.3424"/>
          <dgm:constr type="w" for="ch" forName="image_4" refType="w" fact="0.199"/>
          <dgm:constr type="h" for="ch" forName="image_4" refType="h" fact="0.3184"/>
          <dgm:constr type="l" for="ch" forName="image_accent_4" refType="w" fact="0.6865"/>
          <dgm:constr type="t" for="ch" forName="image_accent_4" refType="h" fact="0.3487"/>
          <dgm:constr type="w" for="ch" forName="image_accent_4" refType="w" fact="0.0238"/>
          <dgm:constr type="h" for="ch" forName="image_accent_4" refType="h" fact="0.0382"/>
          <dgm:constr type="l" for="ch" forName="text_5" refType="w" fact="0.6407"/>
          <dgm:constr type="t" for="ch" forName="text_5" refType="h" fact="0.0023"/>
          <dgm:constr type="w" for="ch" forName="text_5" refType="w" fact="0.199"/>
          <dgm:constr type="h" for="ch" forName="text_5" refType="h" fact="0.3184"/>
          <dgm:constr type="l" for="ch" forName="text_accent_5" refType="w" fact="0.8119"/>
          <dgm:constr type="t" for="ch" forName="text_accent_5" refType="h" fact="0.1407"/>
          <dgm:constr type="w" for="ch" forName="text_accent_5" refType="w" fact="0.0238"/>
          <dgm:constr type="h" for="ch" forName="text_accent_5" refType="h" fact="0.0382"/>
          <dgm:constr type="l" for="ch" forName="image_5" refType="w" fact="0.8004"/>
          <dgm:constr type="t" for="ch" forName="image_5" refType="h" fact="0.1711"/>
          <dgm:constr type="w" for="ch" forName="image_5" refType="w" fact="0.199"/>
          <dgm:constr type="h" for="ch" forName="image_5" refType="h" fact="0.3184"/>
          <dgm:constr type="l" for="ch" forName="image_accent_5" refType="w" fact="0.8459"/>
          <dgm:constr type="t" for="ch" forName="image_accent_5" refType="h" fact="0.1774"/>
          <dgm:constr type="w" for="ch" forName="image_accent_5" refType="w" fact="0.0238"/>
          <dgm:constr type="h" for="ch" forName="image_accent_5" refType="h" fact="0.0382"/>
          <dgm:constr type="l" for="ch" forName="text_6" refType="w" fact="0.801"/>
          <dgm:constr type="t" for="ch" forName="text_6" refType="h" fact="0.5114"/>
          <dgm:constr type="w" for="ch" forName="text_6" refType="w" fact="0.199"/>
          <dgm:constr type="h" for="ch" forName="text_6" refType="h" fact="0.3184"/>
          <dgm:constr type="l" for="ch" forName="text_accent_6" refType="w" fact="0.8478"/>
          <dgm:constr type="t" for="ch" forName="text_accent_6" refType="h" fact="0.783"/>
          <dgm:constr type="w" for="ch" forName="text_accent_6" refType="w" fact="0.0238"/>
          <dgm:constr type="h" for="ch" forName="text_accent_6" refType="h" fact="0.0382"/>
          <dgm:constr type="l" for="ch" forName="image_6" refType="w" fact="0.641"/>
          <dgm:constr type="t" for="ch" forName="image_6" refType="h" fact="0.6816"/>
          <dgm:constr type="w" for="ch" forName="image_6" refType="w" fact="0.199"/>
          <dgm:constr type="h" for="ch" forName="image_6" refType="h" fact="0.3184"/>
          <dgm:constr type="l" for="ch" forName="image_accent_6" refType="w" fact="0.8105"/>
          <dgm:constr type="t" for="ch" forName="image_accent_6" refType="h" fact="0.8206"/>
          <dgm:constr type="w" for="ch" forName="image_accent_6" refType="w" fact="0.0238"/>
          <dgm:constr type="h" for="ch" forName="image_accent_6" refType="h" fact="0.0382"/>
        </dgm:constrLst>
      </dgm:if>
      <dgm:if name="Name8" axis="ch" ptType="node" func="cnt" op="equ" val="7">
        <dgm:alg type="composite">
          <dgm:param type="ar" val="1.5825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4372"/>
          <dgm:constr type="w" for="ch" forName="text_1" refType="w" fact="0.199"/>
          <dgm:constr type="h" for="ch" forName="text_1" refType="h" fact="0.2715"/>
          <dgm:constr type="l" for="ch" forName="text_accent_1" refType="w" fact="0.1668"/>
          <dgm:constr type="t" for="ch" forName="text_accent_1" refType="h" fact="0.5567"/>
          <dgm:constr type="w" for="ch" forName="text_accent_1" refType="w" fact="0.0238"/>
          <dgm:constr type="h" for="ch" forName="text_accent_1" refType="h" fact="0.0325"/>
          <dgm:constr type="l" for="ch" forName="image_1" refType="w" fact="0"/>
          <dgm:constr type="t" for="ch" forName="image_1" refType="h" fact="0.29"/>
          <dgm:constr type="w" for="ch" forName="image_1" refType="w" fact="0.2039"/>
          <dgm:constr type="h" for="ch" forName="image_1" refType="h" fact="0.2783"/>
          <dgm:constr type="l" for="ch" forName="image_accent_1" refType="w" fact="0.1316"/>
          <dgm:constr type="t" for="ch" forName="image_accent_1" refType="h" fact="0.5267"/>
          <dgm:constr type="w" for="ch" forName="image_accent_1" refType="w" fact="0.0238"/>
          <dgm:constr type="h" for="ch" forName="image_accent_1" refType="h" fact="0.0325"/>
          <dgm:constr type="l" for="ch" forName="image_2" refType="w" fact="0.4816"/>
          <dgm:constr type="t" for="ch" forName="image_2" refType="h" fact="0.4372"/>
          <dgm:constr type="w" for="ch" forName="image_2" refType="w" fact="0.199"/>
          <dgm:constr type="h" for="ch" forName="image_2" refType="h" fact="0.2715"/>
          <dgm:constr type="l" for="ch" forName="image_accent_2" refType="w" fact="0.486"/>
          <dgm:constr type="t" for="ch" forName="image_accent_2" refType="h" fact="0.5567"/>
          <dgm:constr type="w" for="ch" forName="image_accent_2" refType="w" fact="0.0238"/>
          <dgm:constr type="h" for="ch" forName="image_accent_2" refType="h" fact="0.0325"/>
          <dgm:constr type="l" for="ch" forName="text_2" refType="w" fact="0.3193"/>
          <dgm:constr type="t" for="ch" forName="text_2" refType="h" fact="0.29"/>
          <dgm:constr type="w" for="ch" forName="text_2" refType="w" fact="0.2039"/>
          <dgm:constr type="h" for="ch" forName="text_2" refType="h" fact="0.2783"/>
          <dgm:constr type="l" for="ch" forName="text_accent_2" refType="w" fact="0.4509"/>
          <dgm:constr type="t" for="ch" forName="text_accent_2" refType="h" fact="0.5267"/>
          <dgm:constr type="w" for="ch" forName="text_accent_2" refType="w" fact="0.0238"/>
          <dgm:constr type="h" for="ch" forName="text_accent_2" refType="h" fact="0.0325"/>
          <dgm:constr type="l" for="ch" forName="text_3" refType="w" fact="0.1623"/>
          <dgm:constr type="t" for="ch" forName="text_3" refType="h" fact="0.1503"/>
          <dgm:constr type="w" for="ch" forName="text_3" refType="w" fact="0.199"/>
          <dgm:constr type="h" for="ch" forName="text_3" refType="h" fact="0.2715"/>
          <dgm:constr type="l" for="ch" forName="text_accent_3" refType="w" fact="0.2915"/>
          <dgm:constr type="t" for="ch" forName="text_accent_3" refType="h" fact="0.1576"/>
          <dgm:constr type="w" for="ch" forName="text_accent_3" refType="w" fact="0.0238"/>
          <dgm:constr type="h" for="ch" forName="text_accent_3" refType="h" fact="0.0325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2783"/>
          <dgm:constr type="l" for="ch" forName="image_accent_3" refType="w" fact="0.3277"/>
          <dgm:constr type="t" for="ch" forName="image_accent_3" refType="h" fact="0.1197"/>
          <dgm:constr type="w" for="ch" forName="image_accent_3" refType="w" fact="0.0238"/>
          <dgm:constr type="h" for="ch" forName="image_accent_3" refType="h" fact="0.0325"/>
          <dgm:constr type="l" for="ch" forName="text_4" refType="w" fact="0.4813"/>
          <dgm:constr type="t" for="ch" forName="text_4" refType="h" fact="0.1481"/>
          <dgm:constr type="w" for="ch" forName="text_4" refType="w" fact="0.199"/>
          <dgm:constr type="h" for="ch" forName="text_4" refType="h" fact="0.2715"/>
          <dgm:constr type="l" for="ch" forName="text_accent_4" refType="w" fact="0.6525"/>
          <dgm:constr type="t" for="ch" forName="text_accent_4" refType="h" fact="0.2662"/>
          <dgm:constr type="w" for="ch" forName="text_accent_4" refType="w" fact="0.0238"/>
          <dgm:constr type="h" for="ch" forName="text_accent_4" refType="h" fact="0.0325"/>
          <dgm:constr type="l" for="ch" forName="image_4" refType="w" fact="0.641"/>
          <dgm:constr type="t" for="ch" forName="image_4" refType="h" fact="0.292"/>
          <dgm:constr type="w" for="ch" forName="image_4" refType="w" fact="0.199"/>
          <dgm:constr type="h" for="ch" forName="image_4" refType="h" fact="0.2715"/>
          <dgm:constr type="l" for="ch" forName="image_accent_4" refType="w" fact="0.6865"/>
          <dgm:constr type="t" for="ch" forName="image_accent_4" refType="h" fact="0.2974"/>
          <dgm:constr type="w" for="ch" forName="image_accent_4" refType="w" fact="0.0238"/>
          <dgm:constr type="h" for="ch" forName="image_accent_4" refType="h" fact="0.0325"/>
          <dgm:constr type="l" for="ch" forName="text_5" refType="w" fact="0.6407"/>
          <dgm:constr type="t" for="ch" forName="text_5" refType="h" fact="0.002"/>
          <dgm:constr type="w" for="ch" forName="text_5" refType="w" fact="0.199"/>
          <dgm:constr type="h" for="ch" forName="text_5" refType="h" fact="0.2715"/>
          <dgm:constr type="l" for="ch" forName="text_accent_5" refType="w" fact="0.8119"/>
          <dgm:constr type="t" for="ch" forName="text_accent_5" refType="h" fact="0.12"/>
          <dgm:constr type="w" for="ch" forName="text_accent_5" refType="w" fact="0.0238"/>
          <dgm:constr type="h" for="ch" forName="text_accent_5" refType="h" fact="0.0325"/>
          <dgm:constr type="l" for="ch" forName="image_5" refType="w" fact="0.8004"/>
          <dgm:constr type="t" for="ch" forName="image_5" refType="h" fact="0.1459"/>
          <dgm:constr type="w" for="ch" forName="image_5" refType="w" fact="0.199"/>
          <dgm:constr type="h" for="ch" forName="image_5" refType="h" fact="0.2715"/>
          <dgm:constr type="l" for="ch" forName="image_accent_5" refType="w" fact="0.8459"/>
          <dgm:constr type="t" for="ch" forName="image_accent_5" refType="h" fact="0.1513"/>
          <dgm:constr type="w" for="ch" forName="image_accent_5" refType="w" fact="0.0238"/>
          <dgm:constr type="h" for="ch" forName="image_accent_5" refType="h" fact="0.0325"/>
          <dgm:constr type="l" for="ch" forName="text_6" refType="w" fact="0.801"/>
          <dgm:constr type="t" for="ch" forName="text_6" refType="h" fact="0.4362"/>
          <dgm:constr type="w" for="ch" forName="text_6" refType="w" fact="0.199"/>
          <dgm:constr type="h" for="ch" forName="text_6" refType="h" fact="0.2715"/>
          <dgm:constr type="l" for="ch" forName="text_accent_6" refType="w" fact="0.8478"/>
          <dgm:constr type="t" for="ch" forName="text_accent_6" refType="h" fact="0.6678"/>
          <dgm:constr type="w" for="ch" forName="text_accent_6" refType="w" fact="0.0238"/>
          <dgm:constr type="h" for="ch" forName="text_accent_6" refType="h" fact="0.0325"/>
          <dgm:constr type="l" for="ch" forName="image_6" refType="w" fact="0.641"/>
          <dgm:constr type="t" for="ch" forName="image_6" refType="h" fact="0.5813"/>
          <dgm:constr type="w" for="ch" forName="image_6" refType="w" fact="0.199"/>
          <dgm:constr type="h" for="ch" forName="image_6" refType="h" fact="0.2715"/>
          <dgm:constr type="l" for="ch" forName="image_accent_6" refType="w" fact="0.8105"/>
          <dgm:constr type="t" for="ch" forName="image_accent_6" refType="h" fact="0.6998"/>
          <dgm:constr type="w" for="ch" forName="image_accent_6" refType="w" fact="0.0238"/>
          <dgm:constr type="h" for="ch" forName="image_accent_6" refType="h" fact="0.0325"/>
          <dgm:constr type="l" for="ch" forName="text_7" refType="w" fact="0.3196"/>
          <dgm:constr type="t" for="ch" forName="text_7" refType="h" fact="0.5802"/>
          <dgm:constr type="w" for="ch" forName="text_7" refType="w" fact="0.2039"/>
          <dgm:constr type="h" for="ch" forName="text_7" refType="h" fact="0.2783"/>
          <dgm:constr type="l" for="ch" forName="text_accent_7" refType="w" fact="0.328"/>
          <dgm:constr type="t" for="ch" forName="text_accent_7" refType="h" fact="0.6999"/>
          <dgm:constr type="w" for="ch" forName="text_accent_7" refType="w" fact="0.0238"/>
          <dgm:constr type="h" for="ch" forName="text_accent_7" refType="h" fact="0.0325"/>
          <dgm:constr type="l" for="ch" forName="image_7" refType="w" fact="0.1614"/>
          <dgm:constr type="t" for="ch" forName="image_7" refType="h" fact="0.7285"/>
          <dgm:constr type="w" for="ch" forName="image_7" refType="w" fact="0.199"/>
          <dgm:constr type="h" for="ch" forName="image_7" refType="h" fact="0.2715"/>
          <dgm:constr type="l" for="ch" forName="image_accent_7" refType="w" fact="0.2906"/>
          <dgm:constr type="t" for="ch" forName="image_accent_7" refType="h" fact="0.7358"/>
          <dgm:constr type="w" for="ch" forName="image_accent_7" refType="w" fact="0.0238"/>
          <dgm:constr type="h" for="ch" forName="image_accent_7" refType="h" fact="0.0325"/>
        </dgm:constrLst>
      </dgm:if>
      <dgm:if name="Name9" axis="ch" ptType="node" func="cnt" op="equ" val="8">
        <dgm:alg type="composite">
          <dgm:param type="ar" val="1.8337"/>
        </dgm:alg>
        <dgm:constrLst>
          <dgm:constr type="primFontSz" for="des" ptType="node" op="equ" val="65"/>
          <dgm:constr type="l" for="ch" forName="text_1" refType="w" fact="0.14"/>
          <dgm:constr type="t" for="ch" forName="text_1" refType="h" fact="0.4369"/>
          <dgm:constr type="w" for="ch" forName="text_1" refType="w" fact="0.1717"/>
          <dgm:constr type="h" for="ch" forName="text_1" refType="h" fact="0.2714"/>
          <dgm:constr type="l" for="ch" forName="text_accent_1" refType="w" fact="0.1439"/>
          <dgm:constr type="t" for="ch" forName="text_accent_1" refType="h" fact="0.5564"/>
          <dgm:constr type="w" for="ch" forName="text_accent_1" refType="w" fact="0.0206"/>
          <dgm:constr type="h" for="ch" forName="text_accent_1" refType="h" fact="0.0325"/>
          <dgm:constr type="l" for="ch" forName="image_1" refType="w" fact="0"/>
          <dgm:constr type="t" for="ch" forName="image_1" refType="h" fact="0.2898"/>
          <dgm:constr type="w" for="ch" forName="image_1" refType="w" fact="0.1759"/>
          <dgm:constr type="h" for="ch" forName="image_1" refType="h" fact="0.2781"/>
          <dgm:constr type="l" for="ch" forName="image_accent_1" refType="w" fact="0.1135"/>
          <dgm:constr type="t" for="ch" forName="image_accent_1" refType="h" fact="0.5264"/>
          <dgm:constr type="w" for="ch" forName="image_accent_1" refType="w" fact="0.0206"/>
          <dgm:constr type="h" for="ch" forName="image_accent_1" refType="h" fact="0.0325"/>
          <dgm:constr type="l" for="ch" forName="image_2" refType="w" fact="0.4154"/>
          <dgm:constr type="t" for="ch" forName="image_2" refType="h" fact="0.4369"/>
          <dgm:constr type="w" for="ch" forName="image_2" refType="w" fact="0.1717"/>
          <dgm:constr type="h" for="ch" forName="image_2" refType="h" fact="0.2714"/>
          <dgm:constr type="l" for="ch" forName="image_accent_2" refType="w" fact="0.4193"/>
          <dgm:constr type="t" for="ch" forName="image_accent_2" refType="h" fact="0.5564"/>
          <dgm:constr type="w" for="ch" forName="image_accent_2" refType="w" fact="0.0206"/>
          <dgm:constr type="h" for="ch" forName="image_accent_2" refType="h" fact="0.0325"/>
          <dgm:constr type="l" for="ch" forName="text_2" refType="w" fact="0.276"/>
          <dgm:constr type="t" for="ch" forName="text_2" refType="h" fact="0.2909"/>
          <dgm:constr type="w" for="ch" forName="text_2" refType="w" fact="0.1759"/>
          <dgm:constr type="h" for="ch" forName="text_2" refType="h" fact="0.2781"/>
          <dgm:constr type="l" for="ch" forName="text_accent_2" refType="w" fact="0.3896"/>
          <dgm:constr type="t" for="ch" forName="text_accent_2" refType="h" fact="0.5275"/>
          <dgm:constr type="w" for="ch" forName="text_accent_2" refType="w" fact="0.0206"/>
          <dgm:constr type="h" for="ch" forName="text_accent_2" refType="h" fact="0.0325"/>
          <dgm:constr type="l" for="ch" forName="text_3" refType="w" fact="0.14"/>
          <dgm:constr type="t" for="ch" forName="text_3" refType="h" fact="0.1502"/>
          <dgm:constr type="w" for="ch" forName="text_3" refType="w" fact="0.1717"/>
          <dgm:constr type="h" for="ch" forName="text_3" refType="h" fact="0.2714"/>
          <dgm:constr type="l" for="ch" forName="text_accent_3" refType="w" fact="0.2515"/>
          <dgm:constr type="t" for="ch" forName="text_accent_3" refType="h" fact="0.1575"/>
          <dgm:constr type="w" for="ch" forName="text_accent_3" refType="w" fact="0.0206"/>
          <dgm:constr type="h" for="ch" forName="text_accent_3" refType="h" fact="0.0325"/>
          <dgm:constr type="l" for="ch" forName="image_3" refType="w" fact="0.276"/>
          <dgm:constr type="t" for="ch" forName="image_3" refType="h" fact="0"/>
          <dgm:constr type="w" for="ch" forName="image_3" refType="w" fact="0.1759"/>
          <dgm:constr type="h" for="ch" forName="image_3" refType="h" fact="0.2781"/>
          <dgm:constr type="l" for="ch" forName="image_accent_3" refType="w" fact="0.2833"/>
          <dgm:constr type="t" for="ch" forName="image_accent_3" refType="h" fact="0.1196"/>
          <dgm:constr type="w" for="ch" forName="image_accent_3" refType="w" fact="0.0206"/>
          <dgm:constr type="h" for="ch" forName="image_accent_3" refType="h" fact="0.0325"/>
          <dgm:constr type="l" for="ch" forName="text_4" refType="w" fact="0.4152"/>
          <dgm:constr type="t" for="ch" forName="text_4" refType="h" fact="0.1481"/>
          <dgm:constr type="w" for="ch" forName="text_4" refType="w" fact="0.1717"/>
          <dgm:constr type="h" for="ch" forName="text_4" refType="h" fact="0.2714"/>
          <dgm:constr type="l" for="ch" forName="text_accent_4" refType="w" fact="0.5628"/>
          <dgm:constr type="t" for="ch" forName="text_accent_4" refType="h" fact="0.266"/>
          <dgm:constr type="w" for="ch" forName="text_accent_4" refType="w" fact="0.0206"/>
          <dgm:constr type="h" for="ch" forName="text_accent_4" refType="h" fact="0.0325"/>
          <dgm:constr type="l" for="ch" forName="image_4" refType="w" fact="0.5529"/>
          <dgm:constr type="t" for="ch" forName="image_4" refType="h" fact="0.2919"/>
          <dgm:constr type="w" for="ch" forName="image_4" refType="w" fact="0.1717"/>
          <dgm:constr type="h" for="ch" forName="image_4" refType="h" fact="0.2714"/>
          <dgm:constr type="l" for="ch" forName="image_accent_4" refType="w" fact="0.5922"/>
          <dgm:constr type="t" for="ch" forName="image_accent_4" refType="h" fact="0.2972"/>
          <dgm:constr type="w" for="ch" forName="image_accent_4" refType="w" fact="0.0206"/>
          <dgm:constr type="h" for="ch" forName="image_accent_4" refType="h" fact="0.0325"/>
          <dgm:constr type="l" for="ch" forName="text_5" refType="w" fact="0.5527"/>
          <dgm:constr type="t" for="ch" forName="text_5" refType="h" fact="0.002"/>
          <dgm:constr type="w" for="ch" forName="text_5" refType="w" fact="0.1717"/>
          <dgm:constr type="h" for="ch" forName="text_5" refType="h" fact="0.2714"/>
          <dgm:constr type="l" for="ch" forName="text_accent_5" refType="w" fact="0.7003"/>
          <dgm:constr type="t" for="ch" forName="text_accent_5" refType="h" fact="0.12"/>
          <dgm:constr type="w" for="ch" forName="text_accent_5" refType="w" fact="0.0206"/>
          <dgm:constr type="h" for="ch" forName="text_accent_5" refType="h" fact="0.0325"/>
          <dgm:constr type="l" for="ch" forName="image_5" refType="w" fact="0.6904"/>
          <dgm:constr type="t" for="ch" forName="image_5" refType="h" fact="0.1458"/>
          <dgm:constr type="w" for="ch" forName="image_5" refType="w" fact="0.1717"/>
          <dgm:constr type="h" for="ch" forName="image_5" refType="h" fact="0.2714"/>
          <dgm:constr type="l" for="ch" forName="image_accent_5" refType="w" fact="0.7297"/>
          <dgm:constr type="t" for="ch" forName="image_accent_5" refType="h" fact="0.1512"/>
          <dgm:constr type="w" for="ch" forName="image_accent_5" refType="w" fact="0.0206"/>
          <dgm:constr type="h" for="ch" forName="image_accent_5" refType="h" fact="0.0325"/>
          <dgm:constr type="l" for="ch" forName="text_6" refType="w" fact="0.6909"/>
          <dgm:constr type="t" for="ch" forName="text_6" refType="h" fact="0.4359"/>
          <dgm:constr type="w" for="ch" forName="text_6" refType="w" fact="0.1717"/>
          <dgm:constr type="h" for="ch" forName="text_6" refType="h" fact="0.2714"/>
          <dgm:constr type="l" for="ch" forName="text_accent_6" refType="w" fact="0.7313"/>
          <dgm:constr type="t" for="ch" forName="text_accent_6" refType="h" fact="0.6674"/>
          <dgm:constr type="w" for="ch" forName="text_accent_6" refType="w" fact="0.0206"/>
          <dgm:constr type="h" for="ch" forName="text_accent_6" refType="h" fact="0.0325"/>
          <dgm:constr type="l" for="ch" forName="image_6" refType="w" fact="0.5529"/>
          <dgm:constr type="t" for="ch" forName="image_6" refType="h" fact="0.581"/>
          <dgm:constr type="w" for="ch" forName="image_6" refType="w" fact="0.1717"/>
          <dgm:constr type="h" for="ch" forName="image_6" refType="h" fact="0.2714"/>
          <dgm:constr type="l" for="ch" forName="image_accent_6" refType="w" fact="0.6991"/>
          <dgm:constr type="t" for="ch" forName="image_accent_6" refType="h" fact="0.6994"/>
          <dgm:constr type="w" for="ch" forName="image_accent_6" refType="w" fact="0.0206"/>
          <dgm:constr type="h" for="ch" forName="image_accent_6" refType="h" fact="0.0325"/>
          <dgm:constr type="l" for="ch" forName="image_7" refType="w" fact="0.1392"/>
          <dgm:constr type="t" for="ch" forName="image_7" refType="h" fact="0.7281"/>
          <dgm:constr type="w" for="ch" forName="image_7" refType="w" fact="0.1717"/>
          <dgm:constr type="h" for="ch" forName="image_7" refType="h" fact="0.2714"/>
          <dgm:constr type="l" for="ch" forName="image_accent_7" refType="w" fact="0.2507"/>
          <dgm:constr type="t" for="ch" forName="image_accent_7" refType="h" fact="0.7354"/>
          <dgm:constr type="w" for="ch" forName="image_accent_7" refType="w" fact="0.0206"/>
          <dgm:constr type="h" for="ch" forName="image_accent_7" refType="h" fact="0.0325"/>
          <dgm:constr type="l" for="ch" forName="text_7" refType="w" fact="0.2757"/>
          <dgm:constr type="t" for="ch" forName="text_7" refType="h" fact="0.5811"/>
          <dgm:constr type="w" for="ch" forName="text_7" refType="w" fact="0.1759"/>
          <dgm:constr type="h" for="ch" forName="text_7" refType="h" fact="0.2781"/>
          <dgm:constr type="l" for="ch" forName="text_accent_7" refType="w" fact="0.2829"/>
          <dgm:constr type="t" for="ch" forName="text_accent_7" refType="h" fact="0.7007"/>
          <dgm:constr type="w" for="ch" forName="text_accent_7" refType="w" fact="0.0206"/>
          <dgm:constr type="h" for="ch" forName="text_accent_7" refType="h" fact="0.0325"/>
          <dgm:constr type="l" for="ch" forName="image_8" refType="w" fact="0.6902"/>
          <dgm:constr type="t" for="ch" forName="image_8" refType="h" fact="0.7286"/>
          <dgm:constr type="w" for="ch" forName="image_8" refType="w" fact="0.1717"/>
          <dgm:constr type="h" for="ch" forName="image_8" refType="h" fact="0.2714"/>
          <dgm:constr type="l" for="ch" forName="image_accent_8" refType="w" fact="0.8378"/>
          <dgm:constr type="t" for="ch" forName="image_accent_8" refType="h" fact="0.8466"/>
          <dgm:constr type="w" for="ch" forName="image_accent_8" refType="w" fact="0.0206"/>
          <dgm:constr type="h" for="ch" forName="image_accent_8" refType="h" fact="0.0325"/>
          <dgm:constr type="l" for="ch" forName="text_8" refType="w" fact="0.8283"/>
          <dgm:constr type="t" for="ch" forName="text_8" refType="h" fact="0.5822"/>
          <dgm:constr type="w" for="ch" forName="text_8" refType="w" fact="0.1717"/>
          <dgm:constr type="h" for="ch" forName="text_8" refType="h" fact="0.2714"/>
          <dgm:constr type="l" for="ch" forName="text_accent_8" refType="w" fact="0.8689"/>
          <dgm:constr type="t" for="ch" forName="text_accent_8" refType="h" fact="0.8155"/>
          <dgm:constr type="w" for="ch" forName="text_accent_8" refType="w" fact="0.0206"/>
          <dgm:constr type="h" for="ch" forName="text_accent_8" refType="h" fact="0.0325"/>
        </dgm:constrLst>
      </dgm:if>
      <dgm:if name="Name10" axis="ch" ptType="node" func="cnt" op="equ" val="9">
        <dgm:alg type="composite">
          <dgm:param type="ar" val="1.8307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4391"/>
          <dgm:constr type="w" for="ch" forName="text_1" refType="w" fact="0.1713"/>
          <dgm:constr type="h" for="ch" forName="text_1" refType="h" fact="0.2703"/>
          <dgm:constr type="l" for="ch" forName="text_accent_1" refType="w" fact="0.1435"/>
          <dgm:constr type="t" for="ch" forName="text_accent_1" refType="h" fact="0.5581"/>
          <dgm:constr type="w" for="ch" forName="text_accent_1" refType="w" fact="0.0205"/>
          <dgm:constr type="h" for="ch" forName="text_accent_1" refType="h" fact="0.0324"/>
          <dgm:constr type="l" for="ch" forName="image_1" refType="w" fact="0"/>
          <dgm:constr type="t" for="ch" forName="image_1" refType="h" fact="0.2926"/>
          <dgm:constr type="w" for="ch" forName="image_1" refType="w" fact="0.1755"/>
          <dgm:constr type="h" for="ch" forName="image_1" refType="h" fact="0.277"/>
          <dgm:constr type="l" for="ch" forName="image_accent_1" refType="w" fact="0.1133"/>
          <dgm:constr type="t" for="ch" forName="image_accent_1" refType="h" fact="0.5282"/>
          <dgm:constr type="w" for="ch" forName="image_accent_1" refType="w" fact="0.0205"/>
          <dgm:constr type="h" for="ch" forName="image_accent_1" refType="h" fact="0.0324"/>
          <dgm:constr type="l" for="ch" forName="image_2" refType="w" fact="0.4145"/>
          <dgm:constr type="t" for="ch" forName="image_2" refType="h" fact="0.4391"/>
          <dgm:constr type="w" for="ch" forName="image_2" refType="w" fact="0.1713"/>
          <dgm:constr type="h" for="ch" forName="image_2" refType="h" fact="0.2703"/>
          <dgm:constr type="l" for="ch" forName="image_accent_2" refType="w" fact="0.4183"/>
          <dgm:constr type="t" for="ch" forName="image_accent_2" refType="h" fact="0.5581"/>
          <dgm:constr type="w" for="ch" forName="image_accent_2" refType="w" fact="0.0205"/>
          <dgm:constr type="h" for="ch" forName="image_accent_2" refType="h" fact="0.0324"/>
          <dgm:constr type="l" for="ch" forName="text_2" refType="w" fact="0.2748"/>
          <dgm:constr type="t" for="ch" forName="text_2" refType="h" fact="0.2926"/>
          <dgm:constr type="w" for="ch" forName="text_2" refType="w" fact="0.1755"/>
          <dgm:constr type="h" for="ch" forName="text_2" refType="h" fact="0.277"/>
          <dgm:constr type="l" for="ch" forName="text_accent_2" refType="w" fact="0.388"/>
          <dgm:constr type="t" for="ch" forName="text_accent_2" refType="h" fact="0.5282"/>
          <dgm:constr type="w" for="ch" forName="text_accent_2" refType="w" fact="0.0205"/>
          <dgm:constr type="h" for="ch" forName="text_accent_2" refType="h" fact="0.0324"/>
          <dgm:constr type="l" for="ch" forName="text_3" refType="w" fact="0.1397"/>
          <dgm:constr type="t" for="ch" forName="text_3" refType="h" fact="0.1535"/>
          <dgm:constr type="w" for="ch" forName="text_3" refType="w" fact="0.1713"/>
          <dgm:constr type="h" for="ch" forName="text_3" refType="h" fact="0.2703"/>
          <dgm:constr type="l" for="ch" forName="text_accent_3" refType="w" fact="0.2509"/>
          <dgm:constr type="t" for="ch" forName="text_accent_3" refType="h" fact="0.1608"/>
          <dgm:constr type="w" for="ch" forName="text_accent_3" refType="w" fact="0.0205"/>
          <dgm:constr type="h" for="ch" forName="text_accent_3" refType="h" fact="0.0324"/>
          <dgm:constr type="l" for="ch" forName="image_3" refType="w" fact="0.2748"/>
          <dgm:constr type="t" for="ch" forName="image_3" refType="h" fact="0.0039"/>
          <dgm:constr type="w" for="ch" forName="image_3" refType="w" fact="0.1755"/>
          <dgm:constr type="h" for="ch" forName="image_3" refType="h" fact="0.277"/>
          <dgm:constr type="l" for="ch" forName="image_accent_3" refType="w" fact="0.282"/>
          <dgm:constr type="t" for="ch" forName="image_accent_3" refType="h" fact="0.1231"/>
          <dgm:constr type="w" for="ch" forName="image_accent_3" refType="w" fact="0.0205"/>
          <dgm:constr type="h" for="ch" forName="image_accent_3" refType="h" fact="0.0324"/>
          <dgm:constr type="l" for="ch" forName="text_4" refType="w" fact="0.4142"/>
          <dgm:constr type="t" for="ch" forName="text_4" refType="h" fact="0.1514"/>
          <dgm:constr type="w" for="ch" forName="text_4" refType="w" fact="0.1713"/>
          <dgm:constr type="h" for="ch" forName="text_4" refType="h" fact="0.2703"/>
          <dgm:constr type="l" for="ch" forName="text_accent_4" refType="w" fact="0.5615"/>
          <dgm:constr type="t" for="ch" forName="text_accent_4" refType="h" fact="0.2689"/>
          <dgm:constr type="w" for="ch" forName="text_accent_4" refType="w" fact="0.0205"/>
          <dgm:constr type="h" for="ch" forName="text_accent_4" refType="h" fact="0.0324"/>
          <dgm:constr type="l" for="ch" forName="image_4" refType="w" fact="0.5516"/>
          <dgm:constr type="t" for="ch" forName="image_4" refType="h" fact="0.2946"/>
          <dgm:constr type="w" for="ch" forName="image_4" refType="w" fact="0.1713"/>
          <dgm:constr type="h" for="ch" forName="image_4" refType="h" fact="0.2703"/>
          <dgm:constr type="l" for="ch" forName="image_accent_4" refType="w" fact="0.5908"/>
          <dgm:constr type="t" for="ch" forName="image_accent_4" refType="h" fact="0.3"/>
          <dgm:constr type="w" for="ch" forName="image_accent_4" refType="w" fact="0.0205"/>
          <dgm:constr type="h" for="ch" forName="image_accent_4" refType="h" fact="0.0324"/>
          <dgm:constr type="l" for="ch" forName="text_5" refType="w" fact="0.5514"/>
          <dgm:constr type="t" for="ch" forName="text_5" refType="h" fact="0.0067"/>
          <dgm:constr type="w" for="ch" forName="text_5" refType="w" fact="0.1713"/>
          <dgm:constr type="h" for="ch" forName="text_5" refType="h" fact="0.2703"/>
          <dgm:constr type="l" for="ch" forName="text_accent_5" refType="w" fact="0.6987"/>
          <dgm:constr type="t" for="ch" forName="text_accent_5" refType="h" fact="0.1234"/>
          <dgm:constr type="w" for="ch" forName="text_accent_5" refType="w" fact="0.0205"/>
          <dgm:constr type="h" for="ch" forName="text_accent_5" refType="h" fact="0.0324"/>
          <dgm:constr type="l" for="ch" forName="image_5" refType="w" fact="0.6888"/>
          <dgm:constr type="t" for="ch" forName="image_5" refType="h" fact="0.1492"/>
          <dgm:constr type="w" for="ch" forName="image_5" refType="w" fact="0.1713"/>
          <dgm:constr type="h" for="ch" forName="image_5" refType="h" fact="0.2703"/>
          <dgm:constr type="l" for="ch" forName="image_accent_5" refType="w" fact="0.728"/>
          <dgm:constr type="t" for="ch" forName="image_accent_5" refType="h" fact="0.1545"/>
          <dgm:constr type="w" for="ch" forName="image_accent_5" refType="w" fact="0.0205"/>
          <dgm:constr type="h" for="ch" forName="image_accent_5" refType="h" fact="0.0324"/>
          <dgm:constr type="l" for="ch" forName="text_6" refType="w" fact="0.6893"/>
          <dgm:constr type="t" for="ch" forName="text_6" refType="h" fact="0.4381"/>
          <dgm:constr type="w" for="ch" forName="text_6" refType="w" fact="0.1713"/>
          <dgm:constr type="h" for="ch" forName="text_6" refType="h" fact="0.2703"/>
          <dgm:constr type="l" for="ch" forName="text_accent_6" refType="w" fact="0.7296"/>
          <dgm:constr type="t" for="ch" forName="text_accent_6" refType="h" fact="0.6687"/>
          <dgm:constr type="w" for="ch" forName="text_accent_6" refType="w" fact="0.0205"/>
          <dgm:constr type="h" for="ch" forName="text_accent_6" refType="h" fact="0.0324"/>
          <dgm:constr type="l" for="ch" forName="image_6" refType="w" fact="0.5516"/>
          <dgm:constr type="t" for="ch" forName="image_6" refType="h" fact="0.5826"/>
          <dgm:constr type="w" for="ch" forName="image_6" refType="w" fact="0.1713"/>
          <dgm:constr type="h" for="ch" forName="image_6" refType="h" fact="0.2703"/>
          <dgm:constr type="l" for="ch" forName="image_accent_6" refType="w" fact="0.6975"/>
          <dgm:constr type="t" for="ch" forName="image_accent_6" refType="h" fact="0.7006"/>
          <dgm:constr type="w" for="ch" forName="image_accent_6" refType="w" fact="0.0205"/>
          <dgm:constr type="h" for="ch" forName="image_accent_6" refType="h" fact="0.0324"/>
          <dgm:constr type="l" for="ch" forName="image_7" refType="w" fact="0.1389"/>
          <dgm:constr type="t" for="ch" forName="image_7" refType="h" fact="0.7292"/>
          <dgm:constr type="w" for="ch" forName="image_7" refType="w" fact="0.1713"/>
          <dgm:constr type="h" for="ch" forName="image_7" refType="h" fact="0.2703"/>
          <dgm:constr type="l" for="ch" forName="image_accent_7" refType="w" fact="0.2501"/>
          <dgm:constr type="t" for="ch" forName="image_accent_7" refType="h" fact="0.7365"/>
          <dgm:constr type="w" for="ch" forName="image_accent_7" refType="w" fact="0.0205"/>
          <dgm:constr type="h" for="ch" forName="image_accent_7" refType="h" fact="0.0324"/>
          <dgm:constr type="l" for="ch" forName="text_7" refType="w" fact="0.2751"/>
          <dgm:constr type="t" for="ch" forName="text_7" refType="h" fact="0.5816"/>
          <dgm:constr type="w" for="ch" forName="text_7" refType="w" fact="0.1755"/>
          <dgm:constr type="h" for="ch" forName="text_7" refType="h" fact="0.277"/>
          <dgm:constr type="l" for="ch" forName="text_accent_7" refType="w" fact="0.2823"/>
          <dgm:constr type="t" for="ch" forName="text_accent_7" refType="h" fact="0.7007"/>
          <dgm:constr type="w" for="ch" forName="text_accent_7" refType="w" fact="0.0205"/>
          <dgm:constr type="h" for="ch" forName="text_accent_7" refType="h" fact="0.0324"/>
          <dgm:constr type="l" for="ch" forName="image_8" refType="w" fact="0.6886"/>
          <dgm:constr type="t" for="ch" forName="image_8" refType="h" fact="0.7297"/>
          <dgm:constr type="w" for="ch" forName="image_8" refType="w" fact="0.1713"/>
          <dgm:constr type="h" for="ch" forName="image_8" refType="h" fact="0.2703"/>
          <dgm:constr type="l" for="ch" forName="image_accent_8" refType="w" fact="0.8358"/>
          <dgm:constr type="t" for="ch" forName="image_accent_8" refType="h" fact="0.8472"/>
          <dgm:constr type="w" for="ch" forName="image_accent_8" refType="w" fact="0.0205"/>
          <dgm:constr type="h" for="ch" forName="image_accent_8" refType="h" fact="0.0324"/>
          <dgm:constr type="l" for="ch" forName="text_8" refType="w" fact="0.8264"/>
          <dgm:constr type="t" for="ch" forName="text_8" refType="h" fact="0.5839"/>
          <dgm:constr type="w" for="ch" forName="text_8" refType="w" fact="0.1713"/>
          <dgm:constr type="h" for="ch" forName="text_8" refType="h" fact="0.2703"/>
          <dgm:constr type="l" for="ch" forName="text_accent_8" refType="w" fact="0.8669"/>
          <dgm:constr type="t" for="ch" forName="text_accent_8" refType="h" fact="0.8162"/>
          <dgm:constr type="w" for="ch" forName="text_accent_8" refType="w" fact="0.0205"/>
          <dgm:constr type="h" for="ch" forName="text_accent_8" refType="h" fact="0.0324"/>
          <dgm:constr type="l" for="ch" forName="image_9" refType="w" fact="0.8265"/>
          <dgm:constr type="t" for="ch" forName="image_9" refType="h" fact="0.2933"/>
          <dgm:constr type="w" for="ch" forName="image_9" refType="w" fact="0.1713"/>
          <dgm:constr type="h" for="ch" forName="image_9" refType="h" fact="0.2703"/>
          <dgm:constr type="l" for="ch" forName="image_accent_9" refType="w" fact="0.9377"/>
          <dgm:constr type="t" for="ch" forName="image_accent_9" refType="h" fact="0.3006"/>
          <dgm:constr type="w" for="ch" forName="image_accent_9" refType="w" fact="0.0205"/>
          <dgm:constr type="h" for="ch" forName="image_accent_9" refType="h" fact="0.0324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77"/>
          <dgm:constr type="l" for="ch" forName="text_accent_9" refType="w" fact="0.9378"/>
          <dgm:constr type="t" for="ch" forName="text_accent_9" refType="h" fact="0.2356"/>
          <dgm:constr type="w" for="ch" forName="text_accent_9" refType="w" fact="0.0205"/>
          <dgm:constr type="h" for="ch" forName="text_accent_9" refType="h" fact="0.0324"/>
        </dgm:constrLst>
      </dgm:if>
      <dgm:if name="Name11" axis="ch" ptType="node" func="cnt" op="equ" val="10">
        <dgm:alg type="composite">
          <dgm:param type="ar" val="1.5996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837"/>
          <dgm:constr type="w" for="ch" forName="text_1" refType="w" fact="0.1713"/>
          <dgm:constr type="h" for="ch" forName="text_1" refType="h" fact="0.2362"/>
          <dgm:constr type="l" for="ch" forName="text_accent_1" refType="w" fact="0.1435"/>
          <dgm:constr type="t" for="ch" forName="text_accent_1" refType="h" fact="0.4876"/>
          <dgm:constr type="w" for="ch" forName="text_accent_1" refType="w" fact="0.0205"/>
          <dgm:constr type="h" for="ch" forName="text_accent_1" refType="h" fact="0.0283"/>
          <dgm:constr type="l" for="ch" forName="image_1" refType="w" fact="0"/>
          <dgm:constr type="t" for="ch" forName="image_1" refType="h" fact="0.2556"/>
          <dgm:constr type="w" for="ch" forName="image_1" refType="w" fact="0.1755"/>
          <dgm:constr type="h" for="ch" forName="image_1" refType="h" fact="0.242"/>
          <dgm:constr type="l" for="ch" forName="image_accent_1" refType="w" fact="0.1133"/>
          <dgm:constr type="t" for="ch" forName="image_accent_1" refType="h" fact="0.4615"/>
          <dgm:constr type="w" for="ch" forName="image_accent_1" refType="w" fact="0.0205"/>
          <dgm:constr type="h" for="ch" forName="image_accent_1" refType="h" fact="0.0283"/>
          <dgm:constr type="l" for="ch" forName="image_2" refType="w" fact="0.4145"/>
          <dgm:constr type="t" for="ch" forName="image_2" refType="h" fact="0.3837"/>
          <dgm:constr type="w" for="ch" forName="image_2" refType="w" fact="0.1713"/>
          <dgm:constr type="h" for="ch" forName="image_2" refType="h" fact="0.2362"/>
          <dgm:constr type="l" for="ch" forName="image_accent_2" refType="w" fact="0.4183"/>
          <dgm:constr type="t" for="ch" forName="image_accent_2" refType="h" fact="0.4876"/>
          <dgm:constr type="w" for="ch" forName="image_accent_2" refType="w" fact="0.0205"/>
          <dgm:constr type="h" for="ch" forName="image_accent_2" refType="h" fact="0.0283"/>
          <dgm:constr type="l" for="ch" forName="text_2" refType="w" fact="0.2748"/>
          <dgm:constr type="t" for="ch" forName="text_2" refType="h" fact="0.2556"/>
          <dgm:constr type="w" for="ch" forName="text_2" refType="w" fact="0.1755"/>
          <dgm:constr type="h" for="ch" forName="text_2" refType="h" fact="0.242"/>
          <dgm:constr type="l" for="ch" forName="text_accent_2" refType="w" fact="0.388"/>
          <dgm:constr type="t" for="ch" forName="text_accent_2" refType="h" fact="0.4615"/>
          <dgm:constr type="w" for="ch" forName="text_accent_2" refType="w" fact="0.0205"/>
          <dgm:constr type="h" for="ch" forName="text_accent_2" refType="h" fact="0.0283"/>
          <dgm:constr type="l" for="ch" forName="text_3" refType="w" fact="0.1397"/>
          <dgm:constr type="t" for="ch" forName="text_3" refType="h" fact="0.1341"/>
          <dgm:constr type="w" for="ch" forName="text_3" refType="w" fact="0.1713"/>
          <dgm:constr type="h" for="ch" forName="text_3" refType="h" fact="0.2362"/>
          <dgm:constr type="l" for="ch" forName="text_accent_3" refType="w" fact="0.2509"/>
          <dgm:constr type="t" for="ch" forName="text_accent_3" refType="h" fact="0.1405"/>
          <dgm:constr type="w" for="ch" forName="text_accent_3" refType="w" fact="0.0205"/>
          <dgm:constr type="h" for="ch" forName="text_accent_3" refType="h" fact="0.0283"/>
          <dgm:constr type="l" for="ch" forName="image_3" refType="w" fact="0.2748"/>
          <dgm:constr type="t" for="ch" forName="image_3" refType="h" fact="0.0034"/>
          <dgm:constr type="w" for="ch" forName="image_3" refType="w" fact="0.1755"/>
          <dgm:constr type="h" for="ch" forName="image_3" refType="h" fact="0.242"/>
          <dgm:constr type="l" for="ch" forName="image_accent_3" refType="w" fact="0.282"/>
          <dgm:constr type="t" for="ch" forName="image_accent_3" refType="h" fact="0.1075"/>
          <dgm:constr type="w" for="ch" forName="image_accent_3" refType="w" fact="0.0205"/>
          <dgm:constr type="h" for="ch" forName="image_accent_3" refType="h" fact="0.0283"/>
          <dgm:constr type="l" for="ch" forName="text_4" refType="w" fact="0.4142"/>
          <dgm:constr type="t" for="ch" forName="text_4" refType="h" fact="0.1323"/>
          <dgm:constr type="w" for="ch" forName="text_4" refType="w" fact="0.1713"/>
          <dgm:constr type="h" for="ch" forName="text_4" refType="h" fact="0.2362"/>
          <dgm:constr type="l" for="ch" forName="text_accent_4" refType="w" fact="0.5615"/>
          <dgm:constr type="t" for="ch" forName="text_accent_4" refType="h" fact="0.235"/>
          <dgm:constr type="w" for="ch" forName="text_accent_4" refType="w" fact="0.0205"/>
          <dgm:constr type="h" for="ch" forName="text_accent_4" refType="h" fact="0.0283"/>
          <dgm:constr type="l" for="ch" forName="image_4" refType="w" fact="0.5516"/>
          <dgm:constr type="t" for="ch" forName="image_4" refType="h" fact="0.2574"/>
          <dgm:constr type="w" for="ch" forName="image_4" refType="w" fact="0.1713"/>
          <dgm:constr type="h" for="ch" forName="image_4" refType="h" fact="0.2362"/>
          <dgm:constr type="l" for="ch" forName="image_accent_4" refType="w" fact="0.5908"/>
          <dgm:constr type="t" for="ch" forName="image_accent_4" refType="h" fact="0.2621"/>
          <dgm:constr type="w" for="ch" forName="image_accent_4" refType="w" fact="0.0205"/>
          <dgm:constr type="h" for="ch" forName="image_accent_4" refType="h" fact="0.0283"/>
          <dgm:constr type="l" for="ch" forName="text_5" refType="w" fact="0.5514"/>
          <dgm:constr type="t" for="ch" forName="text_5" refType="h" fact="0.0059"/>
          <dgm:constr type="w" for="ch" forName="text_5" refType="w" fact="0.1713"/>
          <dgm:constr type="h" for="ch" forName="text_5" refType="h" fact="0.2362"/>
          <dgm:constr type="l" for="ch" forName="text_accent_5" refType="w" fact="0.6987"/>
          <dgm:constr type="t" for="ch" forName="text_accent_5" refType="h" fact="0.1078"/>
          <dgm:constr type="w" for="ch" forName="text_accent_5" refType="w" fact="0.0205"/>
          <dgm:constr type="h" for="ch" forName="text_accent_5" refType="h" fact="0.0283"/>
          <dgm:constr type="l" for="ch" forName="image_5" refType="w" fact="0.6888"/>
          <dgm:constr type="t" for="ch" forName="image_5" refType="h" fact="0.1303"/>
          <dgm:constr type="w" for="ch" forName="image_5" refType="w" fact="0.1713"/>
          <dgm:constr type="h" for="ch" forName="image_5" refType="h" fact="0.2362"/>
          <dgm:constr type="l" for="ch" forName="image_accent_5" refType="w" fact="0.728"/>
          <dgm:constr type="t" for="ch" forName="image_accent_5" refType="h" fact="0.135"/>
          <dgm:constr type="w" for="ch" forName="image_accent_5" refType="w" fact="0.0205"/>
          <dgm:constr type="h" for="ch" forName="image_accent_5" refType="h" fact="0.0283"/>
          <dgm:constr type="l" for="ch" forName="text_6" refType="w" fact="0.6893"/>
          <dgm:constr type="t" for="ch" forName="text_6" refType="h" fact="0.3828"/>
          <dgm:constr type="w" for="ch" forName="text_6" refType="w" fact="0.1713"/>
          <dgm:constr type="h" for="ch" forName="text_6" refType="h" fact="0.2362"/>
          <dgm:constr type="l" for="ch" forName="text_accent_6" refType="w" fact="0.7296"/>
          <dgm:constr type="t" for="ch" forName="text_accent_6" refType="h" fact="0.5843"/>
          <dgm:constr type="w" for="ch" forName="text_accent_6" refType="w" fact="0.0205"/>
          <dgm:constr type="h" for="ch" forName="text_accent_6" refType="h" fact="0.0283"/>
          <dgm:constr type="l" for="ch" forName="image_6" refType="w" fact="0.5516"/>
          <dgm:constr type="t" for="ch" forName="image_6" refType="h" fact="0.5091"/>
          <dgm:constr type="w" for="ch" forName="image_6" refType="w" fact="0.1713"/>
          <dgm:constr type="h" for="ch" forName="image_6" refType="h" fact="0.2362"/>
          <dgm:constr type="l" for="ch" forName="image_accent_6" refType="w" fact="0.6975"/>
          <dgm:constr type="t" for="ch" forName="image_accent_6" refType="h" fact="0.6121"/>
          <dgm:constr type="w" for="ch" forName="image_accent_6" refType="w" fact="0.0205"/>
          <dgm:constr type="h" for="ch" forName="image_accent_6" refType="h" fact="0.0283"/>
          <dgm:constr type="l" for="ch" forName="image_7" refType="w" fact="0.1389"/>
          <dgm:constr type="t" for="ch" forName="image_7" refType="h" fact="0.6371"/>
          <dgm:constr type="w" for="ch" forName="image_7" refType="w" fact="0.1713"/>
          <dgm:constr type="h" for="ch" forName="image_7" refType="h" fact="0.2362"/>
          <dgm:constr type="l" for="ch" forName="image_accent_7" refType="w" fact="0.2501"/>
          <dgm:constr type="t" for="ch" forName="image_accent_7" refType="h" fact="0.6435"/>
          <dgm:constr type="w" for="ch" forName="image_accent_7" refType="w" fact="0.0205"/>
          <dgm:constr type="h" for="ch" forName="image_accent_7" refType="h" fact="0.0283"/>
          <dgm:constr type="l" for="ch" forName="text_7" refType="w" fact="0.2751"/>
          <dgm:constr type="t" for="ch" forName="text_7" refType="h" fact="0.5081"/>
          <dgm:constr type="w" for="ch" forName="text_7" refType="w" fact="0.1755"/>
          <dgm:constr type="h" for="ch" forName="text_7" refType="h" fact="0.242"/>
          <dgm:constr type="l" for="ch" forName="text_accent_7" refType="w" fact="0.2823"/>
          <dgm:constr type="t" for="ch" forName="text_accent_7" refType="h" fact="0.6122"/>
          <dgm:constr type="w" for="ch" forName="text_accent_7" refType="w" fact="0.0205"/>
          <dgm:constr type="h" for="ch" forName="text_accent_7" refType="h" fact="0.0283"/>
          <dgm:constr type="l" for="ch" forName="image_8" refType="w" fact="0.6886"/>
          <dgm:constr type="t" for="ch" forName="image_8" refType="h" fact="0.6376"/>
          <dgm:constr type="w" for="ch" forName="image_8" refType="w" fact="0.1713"/>
          <dgm:constr type="h" for="ch" forName="image_8" refType="h" fact="0.2362"/>
          <dgm:constr type="l" for="ch" forName="image_accent_8" refType="w" fact="0.8358"/>
          <dgm:constr type="t" for="ch" forName="image_accent_8" refType="h" fact="0.7402"/>
          <dgm:constr type="w" for="ch" forName="image_accent_8" refType="w" fact="0.0205"/>
          <dgm:constr type="h" for="ch" forName="image_accent_8" refType="h" fact="0.0283"/>
          <dgm:constr type="l" for="ch" forName="text_8" refType="w" fact="0.8264"/>
          <dgm:constr type="t" for="ch" forName="text_8" refType="h" fact="0.5102"/>
          <dgm:constr type="w" for="ch" forName="text_8" refType="w" fact="0.1713"/>
          <dgm:constr type="h" for="ch" forName="text_8" refType="h" fact="0.2362"/>
          <dgm:constr type="l" for="ch" forName="text_accent_8" refType="w" fact="0.8669"/>
          <dgm:constr type="t" for="ch" forName="text_accent_8" refType="h" fact="0.7131"/>
          <dgm:constr type="w" for="ch" forName="text_accent_8" refType="w" fact="0.0205"/>
          <dgm:constr type="h" for="ch" forName="text_accent_8" refType="h" fact="0.0283"/>
          <dgm:constr type="l" for="ch" forName="image_9" refType="w" fact="0.8265"/>
          <dgm:constr type="t" for="ch" forName="image_9" refType="h" fact="0.2563"/>
          <dgm:constr type="w" for="ch" forName="image_9" refType="w" fact="0.1713"/>
          <dgm:constr type="h" for="ch" forName="image_9" refType="h" fact="0.2362"/>
          <dgm:constr type="l" for="ch" forName="image_accent_9" refType="w" fact="0.9377"/>
          <dgm:constr type="t" for="ch" forName="image_accent_9" refType="h" fact="0.2626"/>
          <dgm:constr type="w" for="ch" forName="image_accent_9" refType="w" fact="0.0205"/>
          <dgm:constr type="h" for="ch" forName="image_accent_9" refType="h" fact="0.0283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42"/>
          <dgm:constr type="l" for="ch" forName="text_accent_9" refType="w" fact="0.9378"/>
          <dgm:constr type="t" for="ch" forName="text_accent_9" refType="h" fact="0.2059"/>
          <dgm:constr type="w" for="ch" forName="text_accent_9" refType="w" fact="0.0205"/>
          <dgm:constr type="h" for="ch" forName="text_accent_9" refType="h" fact="0.0283"/>
          <dgm:constr type="l" for="ch" forName="text_10" refType="w" fact="0.4136"/>
          <dgm:constr type="t" for="ch" forName="text_10" refType="h" fact="0.6376"/>
          <dgm:constr type="w" for="ch" forName="text_10" refType="w" fact="0.1713"/>
          <dgm:constr type="h" for="ch" forName="text_10" refType="h" fact="0.2362"/>
          <dgm:constr type="l" for="ch" forName="text_accent_10" refType="w" fact="0.4539"/>
          <dgm:constr type="t" for="ch" forName="text_accent_10" refType="h" fact="0.839"/>
          <dgm:constr type="w" for="ch" forName="text_accent_10" refType="w" fact="0.0205"/>
          <dgm:constr type="h" for="ch" forName="text_accent_10" refType="h" fact="0.0283"/>
          <dgm:constr type="l" for="ch" forName="image_10" refType="w" fact="0.2759"/>
          <dgm:constr type="t" for="ch" forName="image_10" refType="h" fact="0.7638"/>
          <dgm:constr type="w" for="ch" forName="image_10" refType="w" fact="0.1713"/>
          <dgm:constr type="h" for="ch" forName="image_10" refType="h" fact="0.2362"/>
          <dgm:constr type="l" for="ch" forName="image_accent_10" refType="w" fact="0.4218"/>
          <dgm:constr type="t" for="ch" forName="image_accent_10" refType="h" fact="0.8669"/>
          <dgm:constr type="w" for="ch" forName="image_accent_10" refType="w" fact="0.0205"/>
          <dgm:constr type="h" for="ch" forName="image_accent_10" refType="h" fact="0.0283"/>
        </dgm:constrLst>
      </dgm:if>
      <dgm:if name="Name12" axis="ch" ptType="node" func="cnt" op="equ" val="11">
        <dgm:alg type="composite">
          <dgm:param type="ar" val="1.4213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409"/>
          <dgm:constr type="w" for="ch" forName="text_1" refType="w" fact="0.1713"/>
          <dgm:constr type="h" for="ch" forName="text_1" refType="h" fact="0.2099"/>
          <dgm:constr type="l" for="ch" forName="text_accent_1" refType="w" fact="0.1435"/>
          <dgm:constr type="t" for="ch" forName="text_accent_1" refType="h" fact="0.4333"/>
          <dgm:constr type="w" for="ch" forName="text_accent_1" refType="w" fact="0.0205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755"/>
          <dgm:constr type="h" for="ch" forName="image_1" refType="h" fact="0.2151"/>
          <dgm:constr type="l" for="ch" forName="image_accent_1" refType="w" fact="0.1133"/>
          <dgm:constr type="t" for="ch" forName="image_accent_1" refType="h" fact="0.4101"/>
          <dgm:constr type="w" for="ch" forName="image_accent_1" refType="w" fact="0.0205"/>
          <dgm:constr type="h" for="ch" forName="image_accent_1" refType="h" fact="0.0252"/>
          <dgm:constr type="l" for="ch" forName="image_2" refType="w" fact="0.4145"/>
          <dgm:constr type="t" for="ch" forName="image_2" refType="h" fact="0.3409"/>
          <dgm:constr type="w" for="ch" forName="image_2" refType="w" fact="0.1713"/>
          <dgm:constr type="h" for="ch" forName="image_2" refType="h" fact="0.2099"/>
          <dgm:constr type="l" for="ch" forName="image_accent_2" refType="w" fact="0.4183"/>
          <dgm:constr type="t" for="ch" forName="image_accent_2" refType="h" fact="0.4333"/>
          <dgm:constr type="w" for="ch" forName="image_accent_2" refType="w" fact="0.0205"/>
          <dgm:constr type="h" for="ch" forName="image_accent_2" refType="h" fact="0.0252"/>
          <dgm:constr type="l" for="ch" forName="text_2" refType="w" fact="0.2748"/>
          <dgm:constr type="t" for="ch" forName="text_2" refType="h" fact="0.2271"/>
          <dgm:constr type="w" for="ch" forName="text_2" refType="w" fact="0.1755"/>
          <dgm:constr type="h" for="ch" forName="text_2" refType="h" fact="0.2151"/>
          <dgm:constr type="l" for="ch" forName="text_accent_2" refType="w" fact="0.388"/>
          <dgm:constr type="t" for="ch" forName="text_accent_2" refType="h" fact="0.4101"/>
          <dgm:constr type="w" for="ch" forName="text_accent_2" refType="w" fact="0.0205"/>
          <dgm:constr type="h" for="ch" forName="text_accent_2" refType="h" fact="0.0252"/>
          <dgm:constr type="l" for="ch" forName="text_3" refType="w" fact="0.1397"/>
          <dgm:constr type="t" for="ch" forName="text_3" refType="h" fact="0.1192"/>
          <dgm:constr type="w" for="ch" forName="text_3" refType="w" fact="0.1713"/>
          <dgm:constr type="h" for="ch" forName="text_3" refType="h" fact="0.2099"/>
          <dgm:constr type="l" for="ch" forName="text_accent_3" refType="w" fact="0.2509"/>
          <dgm:constr type="t" for="ch" forName="text_accent_3" refType="h" fact="0.1249"/>
          <dgm:constr type="w" for="ch" forName="text_accent_3" refType="w" fact="0.0205"/>
          <dgm:constr type="h" for="ch" forName="text_accent_3" refType="h" fact="0.0252"/>
          <dgm:constr type="l" for="ch" forName="image_3" refType="w" fact="0.2748"/>
          <dgm:constr type="t" for="ch" forName="image_3" refType="h" fact="0.003"/>
          <dgm:constr type="w" for="ch" forName="image_3" refType="w" fact="0.1755"/>
          <dgm:constr type="h" for="ch" forName="image_3" refType="h" fact="0.2151"/>
          <dgm:constr type="l" for="ch" forName="image_accent_3" refType="w" fact="0.282"/>
          <dgm:constr type="t" for="ch" forName="image_accent_3" refType="h" fact="0.0955"/>
          <dgm:constr type="w" for="ch" forName="image_accent_3" refType="w" fact="0.0205"/>
          <dgm:constr type="h" for="ch" forName="image_accent_3" refType="h" fact="0.0252"/>
          <dgm:constr type="l" for="ch" forName="text_4" refType="w" fact="0.4142"/>
          <dgm:constr type="t" for="ch" forName="text_4" refType="h" fact="0.1175"/>
          <dgm:constr type="w" for="ch" forName="text_4" refType="w" fact="0.1713"/>
          <dgm:constr type="h" for="ch" forName="text_4" refType="h" fact="0.2099"/>
          <dgm:constr type="l" for="ch" forName="text_accent_4" refType="w" fact="0.5615"/>
          <dgm:constr type="t" for="ch" forName="text_accent_4" refType="h" fact="0.2088"/>
          <dgm:constr type="w" for="ch" forName="text_accent_4" refType="w" fact="0.0205"/>
          <dgm:constr type="h" for="ch" forName="text_accent_4" refType="h" fact="0.0252"/>
          <dgm:constr type="l" for="ch" forName="image_4" refType="w" fact="0.5516"/>
          <dgm:constr type="t" for="ch" forName="image_4" refType="h" fact="0.2288"/>
          <dgm:constr type="w" for="ch" forName="image_4" refType="w" fact="0.1713"/>
          <dgm:constr type="h" for="ch" forName="image_4" refType="h" fact="0.2099"/>
          <dgm:constr type="l" for="ch" forName="image_accent_4" refType="w" fact="0.5908"/>
          <dgm:constr type="t" for="ch" forName="image_accent_4" refType="h" fact="0.2329"/>
          <dgm:constr type="w" for="ch" forName="image_accent_4" refType="w" fact="0.0205"/>
          <dgm:constr type="h" for="ch" forName="image_accent_4" refType="h" fact="0.0252"/>
          <dgm:constr type="l" for="ch" forName="text_5" refType="w" fact="0.5514"/>
          <dgm:constr type="t" for="ch" forName="text_5" refType="h" fact="0.0052"/>
          <dgm:constr type="w" for="ch" forName="text_5" refType="w" fact="0.1713"/>
          <dgm:constr type="h" for="ch" forName="text_5" refType="h" fact="0.2099"/>
          <dgm:constr type="l" for="ch" forName="text_accent_5" refType="w" fact="0.6987"/>
          <dgm:constr type="t" for="ch" forName="text_accent_5" refType="h" fact="0.0958"/>
          <dgm:constr type="w" for="ch" forName="text_accent_5" refType="w" fact="0.0205"/>
          <dgm:constr type="h" for="ch" forName="text_accent_5" refType="h" fact="0.0252"/>
          <dgm:constr type="l" for="ch" forName="image_5" refType="w" fact="0.6888"/>
          <dgm:constr type="t" for="ch" forName="image_5" refType="h" fact="0.1158"/>
          <dgm:constr type="w" for="ch" forName="image_5" refType="w" fact="0.1713"/>
          <dgm:constr type="h" for="ch" forName="image_5" refType="h" fact="0.2099"/>
          <dgm:constr type="l" for="ch" forName="image_accent_5" refType="w" fact="0.728"/>
          <dgm:constr type="t" for="ch" forName="image_accent_5" refType="h" fact="0.12"/>
          <dgm:constr type="w" for="ch" forName="image_accent_5" refType="w" fact="0.0205"/>
          <dgm:constr type="h" for="ch" forName="image_accent_5" refType="h" fact="0.0252"/>
          <dgm:constr type="l" for="ch" forName="text_6" refType="w" fact="0.6893"/>
          <dgm:constr type="t" for="ch" forName="text_6" refType="h" fact="0.3402"/>
          <dgm:constr type="w" for="ch" forName="text_6" refType="w" fact="0.1713"/>
          <dgm:constr type="h" for="ch" forName="text_6" refType="h" fact="0.2099"/>
          <dgm:constr type="l" for="ch" forName="text_accent_6" refType="w" fact="0.7296"/>
          <dgm:constr type="t" for="ch" forName="text_accent_6" refType="h" fact="0.5192"/>
          <dgm:constr type="w" for="ch" forName="text_accent_6" refType="w" fact="0.0205"/>
          <dgm:constr type="h" for="ch" forName="text_accent_6" refType="h" fact="0.0252"/>
          <dgm:constr type="l" for="ch" forName="image_6" refType="w" fact="0.5516"/>
          <dgm:constr type="t" for="ch" forName="image_6" refType="h" fact="0.4523"/>
          <dgm:constr type="w" for="ch" forName="image_6" refType="w" fact="0.1713"/>
          <dgm:constr type="h" for="ch" forName="image_6" refType="h" fact="0.2099"/>
          <dgm:constr type="l" for="ch" forName="image_accent_6" refType="w" fact="0.6975"/>
          <dgm:constr type="t" for="ch" forName="image_accent_6" refType="h" fact="0.5439"/>
          <dgm:constr type="w" for="ch" forName="image_accent_6" refType="w" fact="0.0205"/>
          <dgm:constr type="h" for="ch" forName="image_accent_6" refType="h" fact="0.0252"/>
          <dgm:constr type="l" for="ch" forName="image_7" refType="w" fact="0.1389"/>
          <dgm:constr type="t" for="ch" forName="image_7" refType="h" fact="0.5661"/>
          <dgm:constr type="w" for="ch" forName="image_7" refType="w" fact="0.1713"/>
          <dgm:constr type="h" for="ch" forName="image_7" refType="h" fact="0.2099"/>
          <dgm:constr type="l" for="ch" forName="image_accent_7" refType="w" fact="0.2501"/>
          <dgm:constr type="t" for="ch" forName="image_accent_7" refType="h" fact="0.5718"/>
          <dgm:constr type="w" for="ch" forName="image_accent_7" refType="w" fact="0.0205"/>
          <dgm:constr type="h" for="ch" forName="image_accent_7" refType="h" fact="0.0252"/>
          <dgm:constr type="l" for="ch" forName="text_7" refType="w" fact="0.2751"/>
          <dgm:constr type="t" for="ch" forName="text_7" refType="h" fact="0.4515"/>
          <dgm:constr type="w" for="ch" forName="text_7" refType="w" fact="0.1755"/>
          <dgm:constr type="h" for="ch" forName="text_7" refType="h" fact="0.2151"/>
          <dgm:constr type="l" for="ch" forName="text_accent_7" refType="w" fact="0.2823"/>
          <dgm:constr type="t" for="ch" forName="text_accent_7" refType="h" fact="0.544"/>
          <dgm:constr type="w" for="ch" forName="text_accent_7" refType="w" fact="0.0205"/>
          <dgm:constr type="h" for="ch" forName="text_accent_7" refType="h" fact="0.0252"/>
          <dgm:constr type="l" for="ch" forName="image_8" refType="w" fact="0.6886"/>
          <dgm:constr type="t" for="ch" forName="image_8" refType="h" fact="0.5665"/>
          <dgm:constr type="w" for="ch" forName="image_8" refType="w" fact="0.1713"/>
          <dgm:constr type="h" for="ch" forName="image_8" refType="h" fact="0.2099"/>
          <dgm:constr type="l" for="ch" forName="image_accent_8" refType="w" fact="0.8358"/>
          <dgm:constr type="t" for="ch" forName="image_accent_8" refType="h" fact="0.6577"/>
          <dgm:constr type="w" for="ch" forName="image_accent_8" refType="w" fact="0.0205"/>
          <dgm:constr type="h" for="ch" forName="image_accent_8" refType="h" fact="0.0252"/>
          <dgm:constr type="l" for="ch" forName="text_8" refType="w" fact="0.8264"/>
          <dgm:constr type="t" for="ch" forName="text_8" refType="h" fact="0.4533"/>
          <dgm:constr type="w" for="ch" forName="text_8" refType="w" fact="0.1713"/>
          <dgm:constr type="h" for="ch" forName="text_8" refType="h" fact="0.2099"/>
          <dgm:constr type="l" for="ch" forName="text_accent_8" refType="w" fact="0.8669"/>
          <dgm:constr type="t" for="ch" forName="text_accent_8" refType="h" fact="0.6337"/>
          <dgm:constr type="w" for="ch" forName="text_accent_8" refType="w" fact="0.0205"/>
          <dgm:constr type="h" for="ch" forName="text_accent_8" refType="h" fact="0.0252"/>
          <dgm:constr type="l" for="ch" forName="image_9" refType="w" fact="0.8265"/>
          <dgm:constr type="t" for="ch" forName="image_9" refType="h" fact="0.2277"/>
          <dgm:constr type="w" for="ch" forName="image_9" refType="w" fact="0.1713"/>
          <dgm:constr type="h" for="ch" forName="image_9" refType="h" fact="0.2099"/>
          <dgm:constr type="l" for="ch" forName="image_accent_9" refType="w" fact="0.9377"/>
          <dgm:constr type="t" for="ch" forName="image_accent_9" refType="h" fact="0.2334"/>
          <dgm:constr type="w" for="ch" forName="image_accent_9" refType="w" fact="0.0205"/>
          <dgm:constr type="h" for="ch" forName="image_accent_9" refType="h" fact="0.0252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151"/>
          <dgm:constr type="l" for="ch" forName="text_accent_9" refType="w" fact="0.9378"/>
          <dgm:constr type="t" for="ch" forName="text_accent_9" refType="h" fact="0.1829"/>
          <dgm:constr type="w" for="ch" forName="text_accent_9" refType="w" fact="0.0205"/>
          <dgm:constr type="h" for="ch" forName="text_accent_9" refType="h" fact="0.0252"/>
          <dgm:constr type="l" for="ch" forName="text_10" refType="w" fact="0.4136"/>
          <dgm:constr type="t" for="ch" forName="text_10" refType="h" fact="0.5665"/>
          <dgm:constr type="w" for="ch" forName="text_10" refType="w" fact="0.1713"/>
          <dgm:constr type="h" for="ch" forName="text_10" refType="h" fact="0.2099"/>
          <dgm:constr type="l" for="ch" forName="text_accent_10" refType="w" fact="0.4539"/>
          <dgm:constr type="t" for="ch" forName="text_accent_10" refType="h" fact="0.7455"/>
          <dgm:constr type="w" for="ch" forName="text_accent_10" refType="w" fact="0.0205"/>
          <dgm:constr type="h" for="ch" forName="text_accent_10" refType="h" fact="0.0252"/>
          <dgm:constr type="l" for="ch" forName="image_10" refType="w" fact="0.2759"/>
          <dgm:constr type="t" for="ch" forName="image_10" refType="h" fact="0.6787"/>
          <dgm:constr type="w" for="ch" forName="image_10" refType="w" fact="0.1713"/>
          <dgm:constr type="h" for="ch" forName="image_10" refType="h" fact="0.2099"/>
          <dgm:constr type="l" for="ch" forName="image_accent_10" refType="w" fact="0.4218"/>
          <dgm:constr type="t" for="ch" forName="image_accent_10" refType="h" fact="0.7703"/>
          <dgm:constr type="w" for="ch" forName="image_accent_10" refType="w" fact="0.0205"/>
          <dgm:constr type="h" for="ch" forName="image_accent_10" refType="h" fact="0.0252"/>
          <dgm:constr type="l" for="ch" forName="text_11" refType="w" fact="0.6892"/>
          <dgm:constr type="t" for="ch" forName="text_11" refType="h" fact="0.7901"/>
          <dgm:constr type="w" for="ch" forName="text_11" refType="w" fact="0.1713"/>
          <dgm:constr type="h" for="ch" forName="text_11" refType="h" fact="0.2099"/>
          <dgm:constr type="l" for="ch" forName="text_accent_11" refType="w" fact="0.693"/>
          <dgm:constr type="t" for="ch" forName="text_accent_11" refType="h" fact="0.8825"/>
          <dgm:constr type="w" for="ch" forName="text_accent_11" refType="w" fact="0.0205"/>
          <dgm:constr type="h" for="ch" forName="text_accent_11" refType="h" fact="0.0252"/>
          <dgm:constr type="l" for="ch" forName="image_11" refType="w" fact="0.5495"/>
          <dgm:constr type="t" for="ch" forName="image_11" refType="h" fact="0.6764"/>
          <dgm:constr type="w" for="ch" forName="image_11" refType="w" fact="0.1755"/>
          <dgm:constr type="h" for="ch" forName="image_11" refType="h" fact="0.2151"/>
          <dgm:constr type="l" for="ch" forName="image_accent_11" refType="w" fact="0.6627"/>
          <dgm:constr type="t" for="ch" forName="image_accent_11" refType="h" fact="0.8593"/>
          <dgm:constr type="w" for="ch" forName="image_accent_11" refType="w" fact="0.0205"/>
          <dgm:constr type="h" for="ch" forName="image_accent_11" refType="h" fact="0.0252"/>
        </dgm:constrLst>
      </dgm:if>
      <dgm:if name="Name13" axis="ch" ptType="node" func="cnt" op="equ" val="12">
        <dgm:alg type="composite">
          <dgm:param type="ar" val="1.6138"/>
        </dgm:alg>
        <dgm:constrLst>
          <dgm:constr type="primFontSz" for="des" ptType="node" op="equ" val="65"/>
          <dgm:constr type="l" for="ch" forName="text_1" refType="w" fact="0.123"/>
          <dgm:constr type="t" for="ch" forName="text_1" refType="h" fact="0.3409"/>
          <dgm:constr type="w" for="ch" forName="text_1" refType="w" fact="0.1508"/>
          <dgm:constr type="h" for="ch" forName="text_1" refType="h" fact="0.2099"/>
          <dgm:constr type="l" for="ch" forName="text_accent_1" refType="w" fact="0.1264"/>
          <dgm:constr type="t" for="ch" forName="text_accent_1" refType="h" fact="0.4333"/>
          <dgm:constr type="w" for="ch" forName="text_accent_1" refType="w" fact="0.018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6"/>
          <dgm:constr type="h" for="ch" forName="image_1" refType="h" fact="0.2151"/>
          <dgm:constr type="l" for="ch" forName="image_accent_1" refType="w" fact="0.0998"/>
          <dgm:constr type="t" for="ch" forName="image_accent_1" refType="h" fact="0.4101"/>
          <dgm:constr type="w" for="ch" forName="image_accent_1" refType="w" fact="0.0181"/>
          <dgm:constr type="h" for="ch" forName="image_accent_1" refType="h" fact="0.0252"/>
          <dgm:constr type="l" for="ch" forName="image_2" refType="w" fact="0.365"/>
          <dgm:constr type="t" for="ch" forName="image_2" refType="h" fact="0.3409"/>
          <dgm:constr type="w" for="ch" forName="image_2" refType="w" fact="0.1508"/>
          <dgm:constr type="h" for="ch" forName="image_2" refType="h" fact="0.2099"/>
          <dgm:constr type="l" for="ch" forName="image_accent_2" refType="w" fact="0.3684"/>
          <dgm:constr type="t" for="ch" forName="image_accent_2" refType="h" fact="0.4333"/>
          <dgm:constr type="w" for="ch" forName="image_accent_2" refType="w" fact="0.0181"/>
          <dgm:constr type="h" for="ch" forName="image_accent_2" refType="h" fact="0.0252"/>
          <dgm:constr type="l" for="ch" forName="text_2" refType="w" fact="0.242"/>
          <dgm:constr type="t" for="ch" forName="text_2" refType="h" fact="0.2271"/>
          <dgm:constr type="w" for="ch" forName="text_2" refType="w" fact="0.1546"/>
          <dgm:constr type="h" for="ch" forName="text_2" refType="h" fact="0.2151"/>
          <dgm:constr type="l" for="ch" forName="text_accent_2" refType="w" fact="0.3417"/>
          <dgm:constr type="t" for="ch" forName="text_accent_2" refType="h" fact="0.4101"/>
          <dgm:constr type="w" for="ch" forName="text_accent_2" refType="w" fact="0.0181"/>
          <dgm:constr type="h" for="ch" forName="text_accent_2" refType="h" fact="0.0252"/>
          <dgm:constr type="l" for="ch" forName="text_3" refType="w" fact="0.123"/>
          <dgm:constr type="t" for="ch" forName="text_3" refType="h" fact="0.1192"/>
          <dgm:constr type="w" for="ch" forName="text_3" refType="w" fact="0.1508"/>
          <dgm:constr type="h" for="ch" forName="text_3" refType="h" fact="0.2099"/>
          <dgm:constr type="l" for="ch" forName="text_accent_3" refType="w" fact="0.221"/>
          <dgm:constr type="t" for="ch" forName="text_accent_3" refType="h" fact="0.1249"/>
          <dgm:constr type="w" for="ch" forName="text_accent_3" refType="w" fact="0.0181"/>
          <dgm:constr type="h" for="ch" forName="text_accent_3" refType="h" fact="0.0252"/>
          <dgm:constr type="l" for="ch" forName="image_3" refType="w" fact="0.242"/>
          <dgm:constr type="t" for="ch" forName="image_3" refType="h" fact="0.003"/>
          <dgm:constr type="w" for="ch" forName="image_3" refType="w" fact="0.1546"/>
          <dgm:constr type="h" for="ch" forName="image_3" refType="h" fact="0.2151"/>
          <dgm:constr type="l" for="ch" forName="image_accent_3" refType="w" fact="0.2483"/>
          <dgm:constr type="t" for="ch" forName="image_accent_3" refType="h" fact="0.0955"/>
          <dgm:constr type="w" for="ch" forName="image_accent_3" refType="w" fact="0.0181"/>
          <dgm:constr type="h" for="ch" forName="image_accent_3" refType="h" fact="0.0252"/>
          <dgm:constr type="l" for="ch" forName="text_4" refType="w" fact="0.3648"/>
          <dgm:constr type="t" for="ch" forName="text_4" refType="h" fact="0.1175"/>
          <dgm:constr type="w" for="ch" forName="text_4" refType="w" fact="0.1508"/>
          <dgm:constr type="h" for="ch" forName="text_4" refType="h" fact="0.2099"/>
          <dgm:constr type="l" for="ch" forName="text_accent_4" refType="w" fact="0.4945"/>
          <dgm:constr type="t" for="ch" forName="text_accent_4" refType="h" fact="0.2088"/>
          <dgm:constr type="w" for="ch" forName="text_accent_4" refType="w" fact="0.0181"/>
          <dgm:constr type="h" for="ch" forName="text_accent_4" refType="h" fact="0.0252"/>
          <dgm:constr type="l" for="ch" forName="image_4" refType="w" fact="0.4858"/>
          <dgm:constr type="t" for="ch" forName="image_4" refType="h" fact="0.2288"/>
          <dgm:constr type="w" for="ch" forName="image_4" refType="w" fact="0.1508"/>
          <dgm:constr type="h" for="ch" forName="image_4" refType="h" fact="0.2099"/>
          <dgm:constr type="l" for="ch" forName="image_accent_4" refType="w" fact="0.5204"/>
          <dgm:constr type="t" for="ch" forName="image_accent_4" refType="h" fact="0.2329"/>
          <dgm:constr type="w" for="ch" forName="image_accent_4" refType="w" fact="0.0181"/>
          <dgm:constr type="h" for="ch" forName="image_accent_4" refType="h" fact="0.0252"/>
          <dgm:constr type="l" for="ch" forName="text_5" refType="w" fact="0.4856"/>
          <dgm:constr type="t" for="ch" forName="text_5" refType="h" fact="0.0052"/>
          <dgm:constr type="w" for="ch" forName="text_5" refType="w" fact="0.1508"/>
          <dgm:constr type="h" for="ch" forName="text_5" refType="h" fact="0.2099"/>
          <dgm:constr type="l" for="ch" forName="text_accent_5" refType="w" fact="0.6153"/>
          <dgm:constr type="t" for="ch" forName="text_accent_5" refType="h" fact="0.0958"/>
          <dgm:constr type="w" for="ch" forName="text_accent_5" refType="w" fact="0.0181"/>
          <dgm:constr type="h" for="ch" forName="text_accent_5" refType="h" fact="0.0252"/>
          <dgm:constr type="l" for="ch" forName="image_5" refType="w" fact="0.6066"/>
          <dgm:constr type="t" for="ch" forName="image_5" refType="h" fact="0.1158"/>
          <dgm:constr type="w" for="ch" forName="image_5" refType="w" fact="0.1508"/>
          <dgm:constr type="h" for="ch" forName="image_5" refType="h" fact="0.2099"/>
          <dgm:constr type="l" for="ch" forName="image_accent_5" refType="w" fact="0.6412"/>
          <dgm:constr type="t" for="ch" forName="image_accent_5" refType="h" fact="0.12"/>
          <dgm:constr type="w" for="ch" forName="image_accent_5" refType="w" fact="0.0181"/>
          <dgm:constr type="h" for="ch" forName="image_accent_5" refType="h" fact="0.0252"/>
          <dgm:constr type="l" for="ch" forName="text_6" refType="w" fact="0.6071"/>
          <dgm:constr type="t" for="ch" forName="text_6" refType="h" fact="0.3402"/>
          <dgm:constr type="w" for="ch" forName="text_6" refType="w" fact="0.1508"/>
          <dgm:constr type="h" for="ch" forName="text_6" refType="h" fact="0.2099"/>
          <dgm:constr type="l" for="ch" forName="text_accent_6" refType="w" fact="0.6426"/>
          <dgm:constr type="t" for="ch" forName="text_accent_6" refType="h" fact="0.5192"/>
          <dgm:constr type="w" for="ch" forName="text_accent_6" refType="w" fact="0.0181"/>
          <dgm:constr type="h" for="ch" forName="text_accent_6" refType="h" fact="0.0252"/>
          <dgm:constr type="l" for="ch" forName="image_6" refType="w" fact="0.4858"/>
          <dgm:constr type="t" for="ch" forName="image_6" refType="h" fact="0.4523"/>
          <dgm:constr type="w" for="ch" forName="image_6" refType="w" fact="0.1508"/>
          <dgm:constr type="h" for="ch" forName="image_6" refType="h" fact="0.2099"/>
          <dgm:constr type="l" for="ch" forName="image_accent_6" refType="w" fact="0.6143"/>
          <dgm:constr type="t" for="ch" forName="image_accent_6" refType="h" fact="0.5439"/>
          <dgm:constr type="w" for="ch" forName="image_accent_6" refType="w" fact="0.0181"/>
          <dgm:constr type="h" for="ch" forName="image_accent_6" refType="h" fact="0.0252"/>
          <dgm:constr type="l" for="ch" forName="image_7" refType="w" fact="0.1223"/>
          <dgm:constr type="t" for="ch" forName="image_7" refType="h" fact="0.5661"/>
          <dgm:constr type="w" for="ch" forName="image_7" refType="w" fact="0.1508"/>
          <dgm:constr type="h" for="ch" forName="image_7" refType="h" fact="0.2099"/>
          <dgm:constr type="l" for="ch" forName="image_accent_7" refType="w" fact="0.2203"/>
          <dgm:constr type="t" for="ch" forName="image_accent_7" refType="h" fact="0.5718"/>
          <dgm:constr type="w" for="ch" forName="image_accent_7" refType="w" fact="0.0181"/>
          <dgm:constr type="h" for="ch" forName="image_accent_7" refType="h" fact="0.0252"/>
          <dgm:constr type="l" for="ch" forName="text_7" refType="w" fact="0.2422"/>
          <dgm:constr type="t" for="ch" forName="text_7" refType="h" fact="0.4515"/>
          <dgm:constr type="w" for="ch" forName="text_7" refType="w" fact="0.1546"/>
          <dgm:constr type="h" for="ch" forName="text_7" refType="h" fact="0.2151"/>
          <dgm:constr type="l" for="ch" forName="text_accent_7" refType="w" fact="0.2486"/>
          <dgm:constr type="t" for="ch" forName="text_accent_7" refType="h" fact="0.544"/>
          <dgm:constr type="w" for="ch" forName="text_accent_7" refType="w" fact="0.0181"/>
          <dgm:constr type="h" for="ch" forName="text_accent_7" refType="h" fact="0.0252"/>
          <dgm:constr type="l" for="ch" forName="image_8" refType="w" fact="0.6064"/>
          <dgm:constr type="t" for="ch" forName="image_8" refType="h" fact="0.5665"/>
          <dgm:constr type="w" for="ch" forName="image_8" refType="w" fact="0.1508"/>
          <dgm:constr type="h" for="ch" forName="image_8" refType="h" fact="0.2099"/>
          <dgm:constr type="l" for="ch" forName="image_accent_8" refType="w" fact="0.7361"/>
          <dgm:constr type="t" for="ch" forName="image_accent_8" refType="h" fact="0.6577"/>
          <dgm:constr type="w" for="ch" forName="image_accent_8" refType="w" fact="0.0181"/>
          <dgm:constr type="h" for="ch" forName="image_accent_8" refType="h" fact="0.0252"/>
          <dgm:constr type="l" for="ch" forName="text_8" refType="w" fact="0.7278"/>
          <dgm:constr type="t" for="ch" forName="text_8" refType="h" fact="0.4533"/>
          <dgm:constr type="w" for="ch" forName="text_8" refType="w" fact="0.1508"/>
          <dgm:constr type="h" for="ch" forName="text_8" refType="h" fact="0.2099"/>
          <dgm:constr type="l" for="ch" forName="text_accent_8" refType="w" fact="0.7635"/>
          <dgm:constr type="t" for="ch" forName="text_accent_8" refType="h" fact="0.6337"/>
          <dgm:constr type="w" for="ch" forName="text_accent_8" refType="w" fact="0.0181"/>
          <dgm:constr type="h" for="ch" forName="text_accent_8" refType="h" fact="0.0252"/>
          <dgm:constr type="l" for="ch" forName="image_9" refType="w" fact="0.7279"/>
          <dgm:constr type="t" for="ch" forName="image_9" refType="h" fact="0.2277"/>
          <dgm:constr type="w" for="ch" forName="image_9" refType="w" fact="0.1508"/>
          <dgm:constr type="h" for="ch" forName="image_9" refType="h" fact="0.2099"/>
          <dgm:constr type="l" for="ch" forName="image_accent_9" refType="w" fact="0.8259"/>
          <dgm:constr type="t" for="ch" forName="image_accent_9" refType="h" fact="0.2334"/>
          <dgm:constr type="w" for="ch" forName="image_accent_9" refType="w" fact="0.0181"/>
          <dgm:constr type="h" for="ch" forName="image_accent_9" refType="h" fact="0.0252"/>
          <dgm:constr type="l" for="ch" forName="text_9" refType="w" fact="0.7261"/>
          <dgm:constr type="t" for="ch" forName="text_9" refType="h" fact="0"/>
          <dgm:constr type="w" for="ch" forName="text_9" refType="w" fact="0.1546"/>
          <dgm:constr type="h" for="ch" forName="text_9" refType="h" fact="0.2151"/>
          <dgm:constr type="l" for="ch" forName="text_accent_9" refType="w" fact="0.8259"/>
          <dgm:constr type="t" for="ch" forName="text_accent_9" refType="h" fact="0.1829"/>
          <dgm:constr type="w" for="ch" forName="text_accent_9" refType="w" fact="0.0181"/>
          <dgm:constr type="h" for="ch" forName="text_accent_9" refType="h" fact="0.0252"/>
          <dgm:constr type="l" for="ch" forName="text_10" refType="w" fact="0.3643"/>
          <dgm:constr type="t" for="ch" forName="text_10" refType="h" fact="0.5665"/>
          <dgm:constr type="w" for="ch" forName="text_10" refType="w" fact="0.1508"/>
          <dgm:constr type="h" for="ch" forName="text_10" refType="h" fact="0.2099"/>
          <dgm:constr type="l" for="ch" forName="text_accent_10" refType="w" fact="0.3998"/>
          <dgm:constr type="t" for="ch" forName="text_accent_10" refType="h" fact="0.7455"/>
          <dgm:constr type="w" for="ch" forName="text_accent_10" refType="w" fact="0.0181"/>
          <dgm:constr type="h" for="ch" forName="text_accent_10" refType="h" fact="0.0252"/>
          <dgm:constr type="l" for="ch" forName="image_10" refType="w" fact="0.243"/>
          <dgm:constr type="t" for="ch" forName="image_10" refType="h" fact="0.6787"/>
          <dgm:constr type="w" for="ch" forName="image_10" refType="w" fact="0.1508"/>
          <dgm:constr type="h" for="ch" forName="image_10" refType="h" fact="0.2099"/>
          <dgm:constr type="l" for="ch" forName="image_accent_10" refType="w" fact="0.3715"/>
          <dgm:constr type="t" for="ch" forName="image_accent_10" refType="h" fact="0.7703"/>
          <dgm:constr type="w" for="ch" forName="image_accent_10" refType="w" fact="0.0181"/>
          <dgm:constr type="h" for="ch" forName="image_accent_10" refType="h" fact="0.0252"/>
          <dgm:constr type="l" for="ch" forName="text_11" refType="w" fact="0.6069"/>
          <dgm:constr type="t" for="ch" forName="text_11" refType="h" fact="0.7901"/>
          <dgm:constr type="w" for="ch" forName="text_11" refType="w" fact="0.1508"/>
          <dgm:constr type="h" for="ch" forName="text_11" refType="h" fact="0.2099"/>
          <dgm:constr type="l" for="ch" forName="text_accent_11" refType="w" fact="0.6103"/>
          <dgm:constr type="t" for="ch" forName="text_accent_11" refType="h" fact="0.8825"/>
          <dgm:constr type="w" for="ch" forName="text_accent_11" refType="w" fact="0.0181"/>
          <dgm:constr type="h" for="ch" forName="text_accent_11" refType="h" fact="0.0252"/>
          <dgm:constr type="l" for="ch" forName="image_11" refType="w" fact="0.4839"/>
          <dgm:constr type="t" for="ch" forName="image_11" refType="h" fact="0.6764"/>
          <dgm:constr type="w" for="ch" forName="image_11" refType="w" fact="0.1546"/>
          <dgm:constr type="h" for="ch" forName="image_11" refType="h" fact="0.2151"/>
          <dgm:constr type="l" for="ch" forName="image_accent_11" refType="w" fact="0.5837"/>
          <dgm:constr type="t" for="ch" forName="image_accent_11" refType="h" fact="0.8593"/>
          <dgm:constr type="w" for="ch" forName="image_accent_11" refType="w" fact="0.0181"/>
          <dgm:constr type="h" for="ch" forName="image_accent_11" refType="h" fact="0.0252"/>
          <dgm:constr type="l" for="ch" forName="image_12" refType="w" fact="0.8492"/>
          <dgm:constr type="t" for="ch" forName="image_12" refType="h" fact="0.5652"/>
          <dgm:constr type="w" for="ch" forName="image_12" refType="w" fact="0.1508"/>
          <dgm:constr type="h" for="ch" forName="image_12" refType="h" fact="0.2099"/>
          <dgm:constr type="l" for="ch" forName="image_accent_12" refType="w" fact="0.8847"/>
          <dgm:constr type="t" for="ch" forName="image_accent_12" refType="h" fact="0.7442"/>
          <dgm:constr type="w" for="ch" forName="image_accent_12" refType="w" fact="0.0181"/>
          <dgm:constr type="h" for="ch" forName="image_accent_12" refType="h" fact="0.0252"/>
          <dgm:constr type="l" for="ch" forName="text_12" refType="w" fact="0.7279"/>
          <dgm:constr type="t" for="ch" forName="text_12" refType="h" fact="0.6774"/>
          <dgm:constr type="w" for="ch" forName="text_12" refType="w" fact="0.1508"/>
          <dgm:constr type="h" for="ch" forName="text_12" refType="h" fact="0.2099"/>
          <dgm:constr type="l" for="ch" forName="text_accent_12" refType="w" fact="0.8564"/>
          <dgm:constr type="t" for="ch" forName="text_accent_12" refType="h" fact="0.769"/>
          <dgm:constr type="w" for="ch" forName="text_accent_12" refType="w" fact="0.0181"/>
          <dgm:constr type="h" for="ch" forName="text_accent_12" refType="h" fact="0.0252"/>
        </dgm:constrLst>
      </dgm:if>
      <dgm:if name="Name14" axis="ch" ptType="node" func="cnt" op="equ" val="13">
        <dgm:alg type="composite">
          <dgm:param type="ar" val="1.6181"/>
        </dgm:alg>
        <dgm:constrLst>
          <dgm:constr type="primFontSz" for="des" ptType="node" op="equ" val="65"/>
          <dgm:constr type="l" for="ch" forName="text_1" refType="w" fact="0.1227"/>
          <dgm:constr type="t" for="ch" forName="text_1" refType="h" fact="0.3409"/>
          <dgm:constr type="w" for="ch" forName="text_1" refType="w" fact="0.1504"/>
          <dgm:constr type="h" for="ch" forName="text_1" refType="h" fact="0.2099"/>
          <dgm:constr type="l" for="ch" forName="text_accent_1" refType="w" fact="0.1261"/>
          <dgm:constr type="t" for="ch" forName="text_accent_1" refType="h" fact="0.4333"/>
          <dgm:constr type="w" for="ch" forName="text_accent_1" refType="w" fact="0.018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1"/>
          <dgm:constr type="h" for="ch" forName="image_1" refType="h" fact="0.2151"/>
          <dgm:constr type="l" for="ch" forName="image_accent_1" refType="w" fact="0.0995"/>
          <dgm:constr type="t" for="ch" forName="image_accent_1" refType="h" fact="0.4101"/>
          <dgm:constr type="w" for="ch" forName="image_accent_1" refType="w" fact="0.018"/>
          <dgm:constr type="h" for="ch" forName="image_accent_1" refType="h" fact="0.0252"/>
          <dgm:constr type="l" for="ch" forName="image_2" refType="w" fact="0.364"/>
          <dgm:constr type="t" for="ch" forName="image_2" refType="h" fact="0.3409"/>
          <dgm:constr type="w" for="ch" forName="image_2" refType="w" fact="0.1504"/>
          <dgm:constr type="h" for="ch" forName="image_2" refType="h" fact="0.2099"/>
          <dgm:constr type="l" for="ch" forName="image_accent_2" refType="w" fact="0.3674"/>
          <dgm:constr type="t" for="ch" forName="image_accent_2" refType="h" fact="0.4333"/>
          <dgm:constr type="w" for="ch" forName="image_accent_2" refType="w" fact="0.018"/>
          <dgm:constr type="h" for="ch" forName="image_accent_2" refType="h" fact="0.0252"/>
          <dgm:constr type="l" for="ch" forName="text_2" refType="w" fact="0.2413"/>
          <dgm:constr type="t" for="ch" forName="text_2" refType="h" fact="0.2271"/>
          <dgm:constr type="w" for="ch" forName="text_2" refType="w" fact="0.1541"/>
          <dgm:constr type="h" for="ch" forName="text_2" refType="h" fact="0.2151"/>
          <dgm:constr type="l" for="ch" forName="text_accent_2" refType="w" fact="0.3408"/>
          <dgm:constr type="t" for="ch" forName="text_accent_2" refType="h" fact="0.4101"/>
          <dgm:constr type="w" for="ch" forName="text_accent_2" refType="w" fact="0.018"/>
          <dgm:constr type="h" for="ch" forName="text_accent_2" refType="h" fact="0.0252"/>
          <dgm:constr type="l" for="ch" forName="text_3" refType="w" fact="0.1227"/>
          <dgm:constr type="t" for="ch" forName="text_3" refType="h" fact="0.1192"/>
          <dgm:constr type="w" for="ch" forName="text_3" refType="w" fact="0.1504"/>
          <dgm:constr type="h" for="ch" forName="text_3" refType="h" fact="0.2099"/>
          <dgm:constr type="l" for="ch" forName="text_accent_3" refType="w" fact="0.2204"/>
          <dgm:constr type="t" for="ch" forName="text_accent_3" refType="h" fact="0.1249"/>
          <dgm:constr type="w" for="ch" forName="text_accent_3" refType="w" fact="0.018"/>
          <dgm:constr type="h" for="ch" forName="text_accent_3" refType="h" fact="0.0252"/>
          <dgm:constr type="l" for="ch" forName="image_3" refType="w" fact="0.2413"/>
          <dgm:constr type="t" for="ch" forName="image_3" refType="h" fact="0.003"/>
          <dgm:constr type="w" for="ch" forName="image_3" refType="w" fact="0.1541"/>
          <dgm:constr type="h" for="ch" forName="image_3" refType="h" fact="0.2151"/>
          <dgm:constr type="l" for="ch" forName="image_accent_3" refType="w" fact="0.2477"/>
          <dgm:constr type="t" for="ch" forName="image_accent_3" refType="h" fact="0.0955"/>
          <dgm:constr type="w" for="ch" forName="image_accent_3" refType="w" fact="0.018"/>
          <dgm:constr type="h" for="ch" forName="image_accent_3" refType="h" fact="0.0252"/>
          <dgm:constr type="l" for="ch" forName="text_4" refType="w" fact="0.3638"/>
          <dgm:constr type="t" for="ch" forName="text_4" refType="h" fact="0.1175"/>
          <dgm:constr type="w" for="ch" forName="text_4" refType="w" fact="0.1504"/>
          <dgm:constr type="h" for="ch" forName="text_4" refType="h" fact="0.2099"/>
          <dgm:constr type="l" for="ch" forName="text_accent_4" refType="w" fact="0.4932"/>
          <dgm:constr type="t" for="ch" forName="text_accent_4" refType="h" fact="0.2088"/>
          <dgm:constr type="w" for="ch" forName="text_accent_4" refType="w" fact="0.018"/>
          <dgm:constr type="h" for="ch" forName="text_accent_4" refType="h" fact="0.0252"/>
          <dgm:constr type="l" for="ch" forName="image_4" refType="w" fact="0.4845"/>
          <dgm:constr type="t" for="ch" forName="image_4" refType="h" fact="0.2288"/>
          <dgm:constr type="w" for="ch" forName="image_4" refType="w" fact="0.1504"/>
          <dgm:constr type="h" for="ch" forName="image_4" refType="h" fact="0.2099"/>
          <dgm:constr type="l" for="ch" forName="image_accent_4" refType="w" fact="0.519"/>
          <dgm:constr type="t" for="ch" forName="image_accent_4" refType="h" fact="0.2329"/>
          <dgm:constr type="w" for="ch" forName="image_accent_4" refType="w" fact="0.018"/>
          <dgm:constr type="h" for="ch" forName="image_accent_4" refType="h" fact="0.0252"/>
          <dgm:constr type="l" for="ch" forName="text_5" refType="w" fact="0.4843"/>
          <dgm:constr type="t" for="ch" forName="text_5" refType="h" fact="0.0052"/>
          <dgm:constr type="w" for="ch" forName="text_5" refType="w" fact="0.1504"/>
          <dgm:constr type="h" for="ch" forName="text_5" refType="h" fact="0.2099"/>
          <dgm:constr type="l" for="ch" forName="text_accent_5" refType="w" fact="0.6137"/>
          <dgm:constr type="t" for="ch" forName="text_accent_5" refType="h" fact="0.0958"/>
          <dgm:constr type="w" for="ch" forName="text_accent_5" refType="w" fact="0.018"/>
          <dgm:constr type="h" for="ch" forName="text_accent_5" refType="h" fact="0.0252"/>
          <dgm:constr type="l" for="ch" forName="image_5" refType="w" fact="0.605"/>
          <dgm:constr type="t" for="ch" forName="image_5" refType="h" fact="0.1158"/>
          <dgm:constr type="w" for="ch" forName="image_5" refType="w" fact="0.1504"/>
          <dgm:constr type="h" for="ch" forName="image_5" refType="h" fact="0.2099"/>
          <dgm:constr type="l" for="ch" forName="image_accent_5" refType="w" fact="0.6395"/>
          <dgm:constr type="t" for="ch" forName="image_accent_5" refType="h" fact="0.12"/>
          <dgm:constr type="w" for="ch" forName="image_accent_5" refType="w" fact="0.018"/>
          <dgm:constr type="h" for="ch" forName="image_accent_5" refType="h" fact="0.0252"/>
          <dgm:constr type="l" for="ch" forName="text_6" refType="w" fact="0.6055"/>
          <dgm:constr type="t" for="ch" forName="text_6" refType="h" fact="0.3402"/>
          <dgm:constr type="w" for="ch" forName="text_6" refType="w" fact="0.1504"/>
          <dgm:constr type="h" for="ch" forName="text_6" refType="h" fact="0.2099"/>
          <dgm:constr type="l" for="ch" forName="text_accent_6" refType="w" fact="0.6409"/>
          <dgm:constr type="t" for="ch" forName="text_accent_6" refType="h" fact="0.5192"/>
          <dgm:constr type="w" for="ch" forName="text_accent_6" refType="w" fact="0.018"/>
          <dgm:constr type="h" for="ch" forName="text_accent_6" refType="h" fact="0.0252"/>
          <dgm:constr type="l" for="ch" forName="image_6" refType="w" fact="0.4845"/>
          <dgm:constr type="t" for="ch" forName="image_6" refType="h" fact="0.4523"/>
          <dgm:constr type="w" for="ch" forName="image_6" refType="w" fact="0.1504"/>
          <dgm:constr type="h" for="ch" forName="image_6" refType="h" fact="0.2099"/>
          <dgm:constr type="l" for="ch" forName="image_accent_6" refType="w" fact="0.6127"/>
          <dgm:constr type="t" for="ch" forName="image_accent_6" refType="h" fact="0.5439"/>
          <dgm:constr type="w" for="ch" forName="image_accent_6" refType="w" fact="0.018"/>
          <dgm:constr type="h" for="ch" forName="image_accent_6" refType="h" fact="0.0252"/>
          <dgm:constr type="l" for="ch" forName="image_7" refType="w" fact="0.122"/>
          <dgm:constr type="t" for="ch" forName="image_7" refType="h" fact="0.5661"/>
          <dgm:constr type="w" for="ch" forName="image_7" refType="w" fact="0.1504"/>
          <dgm:constr type="h" for="ch" forName="image_7" refType="h" fact="0.2099"/>
          <dgm:constr type="l" for="ch" forName="image_accent_7" refType="w" fact="0.2197"/>
          <dgm:constr type="t" for="ch" forName="image_accent_7" refType="h" fact="0.5718"/>
          <dgm:constr type="w" for="ch" forName="image_accent_7" refType="w" fact="0.018"/>
          <dgm:constr type="h" for="ch" forName="image_accent_7" refType="h" fact="0.0252"/>
          <dgm:constr type="l" for="ch" forName="text_7" refType="w" fact="0.2416"/>
          <dgm:constr type="t" for="ch" forName="text_7" refType="h" fact="0.4515"/>
          <dgm:constr type="w" for="ch" forName="text_7" refType="w" fact="0.1541"/>
          <dgm:constr type="h" for="ch" forName="text_7" refType="h" fact="0.2151"/>
          <dgm:constr type="l" for="ch" forName="text_accent_7" refType="w" fact="0.2479"/>
          <dgm:constr type="t" for="ch" forName="text_accent_7" refType="h" fact="0.544"/>
          <dgm:constr type="w" for="ch" forName="text_accent_7" refType="w" fact="0.018"/>
          <dgm:constr type="h" for="ch" forName="text_accent_7" refType="h" fact="0.0252"/>
          <dgm:constr type="l" for="ch" forName="image_8" refType="w" fact="0.6048"/>
          <dgm:constr type="t" for="ch" forName="image_8" refType="h" fact="0.5665"/>
          <dgm:constr type="w" for="ch" forName="image_8" refType="w" fact="0.1504"/>
          <dgm:constr type="h" for="ch" forName="image_8" refType="h" fact="0.2099"/>
          <dgm:constr type="l" for="ch" forName="image_accent_8" refType="w" fact="0.7342"/>
          <dgm:constr type="t" for="ch" forName="image_accent_8" refType="h" fact="0.6577"/>
          <dgm:constr type="w" for="ch" forName="image_accent_8" refType="w" fact="0.018"/>
          <dgm:constr type="h" for="ch" forName="image_accent_8" refType="h" fact="0.0252"/>
          <dgm:constr type="l" for="ch" forName="text_8" refType="w" fact="0.7259"/>
          <dgm:constr type="t" for="ch" forName="text_8" refType="h" fact="0.4533"/>
          <dgm:constr type="w" for="ch" forName="text_8" refType="w" fact="0.1504"/>
          <dgm:constr type="h" for="ch" forName="text_8" refType="h" fact="0.2099"/>
          <dgm:constr type="l" for="ch" forName="text_accent_8" refType="w" fact="0.7614"/>
          <dgm:constr type="t" for="ch" forName="text_accent_8" refType="h" fact="0.6337"/>
          <dgm:constr type="w" for="ch" forName="text_accent_8" refType="w" fact="0.018"/>
          <dgm:constr type="h" for="ch" forName="text_accent_8" refType="h" fact="0.0252"/>
          <dgm:constr type="l" for="ch" forName="image_9" refType="w" fact="0.726"/>
          <dgm:constr type="t" for="ch" forName="image_9" refType="h" fact="0.2277"/>
          <dgm:constr type="w" for="ch" forName="image_9" refType="w" fact="0.1504"/>
          <dgm:constr type="h" for="ch" forName="image_9" refType="h" fact="0.2099"/>
          <dgm:constr type="l" for="ch" forName="image_accent_9" refType="w" fact="0.8237"/>
          <dgm:constr type="t" for="ch" forName="image_accent_9" refType="h" fact="0.2334"/>
          <dgm:constr type="w" for="ch" forName="image_accent_9" refType="w" fact="0.018"/>
          <dgm:constr type="h" for="ch" forName="image_accent_9" refType="h" fact="0.0252"/>
          <dgm:constr type="l" for="ch" forName="text_9" refType="w" fact="0.7242"/>
          <dgm:constr type="t" for="ch" forName="text_9" refType="h" fact="0"/>
          <dgm:constr type="w" for="ch" forName="text_9" refType="w" fact="0.1541"/>
          <dgm:constr type="h" for="ch" forName="text_9" refType="h" fact="0.2151"/>
          <dgm:constr type="l" for="ch" forName="text_accent_9" refType="w" fact="0.8237"/>
          <dgm:constr type="t" for="ch" forName="text_accent_9" refType="h" fact="0.1829"/>
          <dgm:constr type="w" for="ch" forName="text_accent_9" refType="w" fact="0.018"/>
          <dgm:constr type="h" for="ch" forName="text_accent_9" refType="h" fact="0.0252"/>
          <dgm:constr type="l" for="ch" forName="text_10" refType="w" fact="0.3633"/>
          <dgm:constr type="t" for="ch" forName="text_10" refType="h" fact="0.5665"/>
          <dgm:constr type="w" for="ch" forName="text_10" refType="w" fact="0.1504"/>
          <dgm:constr type="h" for="ch" forName="text_10" refType="h" fact="0.2099"/>
          <dgm:constr type="l" for="ch" forName="text_accent_10" refType="w" fact="0.3987"/>
          <dgm:constr type="t" for="ch" forName="text_accent_10" refType="h" fact="0.7455"/>
          <dgm:constr type="w" for="ch" forName="text_accent_10" refType="w" fact="0.018"/>
          <dgm:constr type="h" for="ch" forName="text_accent_10" refType="h" fact="0.0252"/>
          <dgm:constr type="l" for="ch" forName="image_10" refType="w" fact="0.2424"/>
          <dgm:constr type="t" for="ch" forName="image_10" refType="h" fact="0.6787"/>
          <dgm:constr type="w" for="ch" forName="image_10" refType="w" fact="0.1504"/>
          <dgm:constr type="h" for="ch" forName="image_10" refType="h" fact="0.2099"/>
          <dgm:constr type="l" for="ch" forName="image_accent_10" refType="w" fact="0.3705"/>
          <dgm:constr type="t" for="ch" forName="image_accent_10" refType="h" fact="0.7703"/>
          <dgm:constr type="w" for="ch" forName="image_accent_10" refType="w" fact="0.018"/>
          <dgm:constr type="h" for="ch" forName="image_accent_10" refType="h" fact="0.0252"/>
          <dgm:constr type="l" for="ch" forName="text_11" refType="w" fact="0.6053"/>
          <dgm:constr type="t" for="ch" forName="text_11" refType="h" fact="0.7901"/>
          <dgm:constr type="w" for="ch" forName="text_11" refType="w" fact="0.1504"/>
          <dgm:constr type="h" for="ch" forName="text_11" refType="h" fact="0.2099"/>
          <dgm:constr type="l" for="ch" forName="text_accent_11" refType="w" fact="0.6087"/>
          <dgm:constr type="t" for="ch" forName="text_accent_11" refType="h" fact="0.8825"/>
          <dgm:constr type="w" for="ch" forName="text_accent_11" refType="w" fact="0.018"/>
          <dgm:constr type="h" for="ch" forName="text_accent_11" refType="h" fact="0.0252"/>
          <dgm:constr type="l" for="ch" forName="image_11" refType="w" fact="0.4826"/>
          <dgm:constr type="t" for="ch" forName="image_11" refType="h" fact="0.6764"/>
          <dgm:constr type="w" for="ch" forName="image_11" refType="w" fact="0.1541"/>
          <dgm:constr type="h" for="ch" forName="image_11" refType="h" fact="0.2151"/>
          <dgm:constr type="l" for="ch" forName="image_accent_11" refType="w" fact="0.5821"/>
          <dgm:constr type="t" for="ch" forName="image_accent_11" refType="h" fact="0.8593"/>
          <dgm:constr type="w" for="ch" forName="image_accent_11" refType="w" fact="0.018"/>
          <dgm:constr type="h" for="ch" forName="image_accent_11" refType="h" fact="0.0252"/>
          <dgm:constr type="l" for="ch" forName="image_12" refType="w" fact="0.8469"/>
          <dgm:constr type="t" for="ch" forName="image_12" refType="h" fact="0.5652"/>
          <dgm:constr type="w" for="ch" forName="image_12" refType="w" fact="0.1504"/>
          <dgm:constr type="h" for="ch" forName="image_12" refType="h" fact="0.2099"/>
          <dgm:constr type="l" for="ch" forName="image_accent_12" refType="w" fact="0.8823"/>
          <dgm:constr type="t" for="ch" forName="image_accent_12" refType="h" fact="0.7442"/>
          <dgm:constr type="w" for="ch" forName="image_accent_12" refType="w" fact="0.018"/>
          <dgm:constr type="h" for="ch" forName="image_accent_12" refType="h" fact="0.0252"/>
          <dgm:constr type="l" for="ch" forName="text_12" refType="w" fact="0.7259"/>
          <dgm:constr type="t" for="ch" forName="text_12" refType="h" fact="0.6774"/>
          <dgm:constr type="w" for="ch" forName="text_12" refType="w" fact="0.1504"/>
          <dgm:constr type="h" for="ch" forName="text_12" refType="h" fact="0.2099"/>
          <dgm:constr type="l" for="ch" forName="text_accent_12" refType="w" fact="0.8541"/>
          <dgm:constr type="t" for="ch" forName="text_accent_12" refType="h" fact="0.769"/>
          <dgm:constr type="w" for="ch" forName="text_accent_12" refType="w" fact="0.018"/>
          <dgm:constr type="h" for="ch" forName="text_accent_12" refType="h" fact="0.0252"/>
          <dgm:constr type="l" for="ch" forName="text_13" refType="w" fact="0.8476"/>
          <dgm:constr type="t" for="ch" forName="text_13" refType="h" fact="0.3404"/>
          <dgm:constr type="w" for="ch" forName="text_13" refType="w" fact="0.1504"/>
          <dgm:constr type="h" for="ch" forName="text_13" refType="h" fact="0.2099"/>
          <dgm:constr type="l" for="ch" forName="text_accent_13" refType="w" fact="0.9453"/>
          <dgm:constr type="t" for="ch" forName="text_accent_13" refType="h" fact="0.346"/>
          <dgm:constr type="w" for="ch" forName="text_accent_13" refType="w" fact="0.018"/>
          <dgm:constr type="h" for="ch" forName="text_accent_13" refType="h" fact="0.0252"/>
          <dgm:constr type="l" for="ch" forName="image_13" refType="w" fact="0.8459"/>
          <dgm:constr type="t" for="ch" forName="image_13" refType="h" fact="0.1127"/>
          <dgm:constr type="w" for="ch" forName="image_13" refType="w" fact="0.1541"/>
          <dgm:constr type="h" for="ch" forName="image_13" refType="h" fact="0.2151"/>
          <dgm:constr type="l" for="ch" forName="image_accent_13" refType="w" fact="0.9454"/>
          <dgm:constr type="t" for="ch" forName="image_accent_13" refType="h" fact="0.2956"/>
          <dgm:constr type="w" for="ch" forName="image_accent_13" refType="w" fact="0.018"/>
          <dgm:constr type="h" for="ch" forName="image_accent_13" refType="h" fact="0.0252"/>
        </dgm:constrLst>
      </dgm:if>
      <dgm:if name="Name15" axis="ch" ptType="node" func="cnt" op="equ" val="14">
        <dgm:alg type="composite">
          <dgm:param type="ar" val="1.8151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09"/>
          <dgm:constr type="w" for="ch" forName="text_1" refType="w" fact="0.1341"/>
          <dgm:constr type="h" for="ch" forName="text_1" refType="h" fact="0.2099"/>
          <dgm:constr type="l" for="ch" forName="text_accent_1" refType="w" fact="0.1124"/>
          <dgm:constr type="t" for="ch" forName="text_accent_1" refType="h" fact="0.4333"/>
          <dgm:constr type="w" for="ch" forName="text_accent_1" refType="w" fact="0.016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374"/>
          <dgm:constr type="h" for="ch" forName="image_1" refType="h" fact="0.2151"/>
          <dgm:constr type="l" for="ch" forName="image_accent_1" refType="w" fact="0.0887"/>
          <dgm:constr type="t" for="ch" forName="image_accent_1" refType="h" fact="0.4101"/>
          <dgm:constr type="w" for="ch" forName="image_accent_1" refType="w" fact="0.0161"/>
          <dgm:constr type="h" for="ch" forName="image_accent_1" refType="h" fact="0.0252"/>
          <dgm:constr type="l" for="ch" forName="image_2" refType="w" fact="0.3245"/>
          <dgm:constr type="t" for="ch" forName="image_2" refType="h" fact="0.3409"/>
          <dgm:constr type="w" for="ch" forName="image_2" refType="w" fact="0.1341"/>
          <dgm:constr type="h" for="ch" forName="image_2" refType="h" fact="0.2099"/>
          <dgm:constr type="l" for="ch" forName="image_accent_2" refType="w" fact="0.3275"/>
          <dgm:constr type="t" for="ch" forName="image_accent_2" refType="h" fact="0.4333"/>
          <dgm:constr type="w" for="ch" forName="image_accent_2" refType="w" fact="0.0161"/>
          <dgm:constr type="h" for="ch" forName="image_accent_2" refType="h" fact="0.0252"/>
          <dgm:constr type="l" for="ch" forName="text_2" refType="w" fact="0.2151"/>
          <dgm:constr type="t" for="ch" forName="text_2" refType="h" fact="0.2271"/>
          <dgm:constr type="w" for="ch" forName="text_2" refType="w" fact="0.1374"/>
          <dgm:constr type="h" for="ch" forName="text_2" refType="h" fact="0.2151"/>
          <dgm:constr type="l" for="ch" forName="text_accent_2" refType="w" fact="0.3038"/>
          <dgm:constr type="t" for="ch" forName="text_accent_2" refType="h" fact="0.4101"/>
          <dgm:constr type="w" for="ch" forName="text_accent_2" refType="w" fact="0.0161"/>
          <dgm:constr type="h" for="ch" forName="text_accent_2" refType="h" fact="0.0252"/>
          <dgm:constr type="l" for="ch" forName="text_3" refType="w" fact="0.1093"/>
          <dgm:constr type="t" for="ch" forName="text_3" refType="h" fact="0.1192"/>
          <dgm:constr type="w" for="ch" forName="text_3" refType="w" fact="0.1341"/>
          <dgm:constr type="h" for="ch" forName="text_3" refType="h" fact="0.2099"/>
          <dgm:constr type="l" for="ch" forName="text_accent_3" refType="w" fact="0.1964"/>
          <dgm:constr type="t" for="ch" forName="text_accent_3" refType="h" fact="0.1249"/>
          <dgm:constr type="w" for="ch" forName="text_accent_3" refType="w" fact="0.0161"/>
          <dgm:constr type="h" for="ch" forName="text_accent_3" refType="h" fact="0.0252"/>
          <dgm:constr type="l" for="ch" forName="image_3" refType="w" fact="0.2151"/>
          <dgm:constr type="t" for="ch" forName="image_3" refType="h" fact="0.003"/>
          <dgm:constr type="w" for="ch" forName="image_3" refType="w" fact="0.1374"/>
          <dgm:constr type="h" for="ch" forName="image_3" refType="h" fact="0.2151"/>
          <dgm:constr type="l" for="ch" forName="image_accent_3" refType="w" fact="0.2208"/>
          <dgm:constr type="t" for="ch" forName="image_accent_3" refType="h" fact="0.0955"/>
          <dgm:constr type="w" for="ch" forName="image_accent_3" refType="w" fact="0.0161"/>
          <dgm:constr type="h" for="ch" forName="image_accent_3" refType="h" fact="0.0252"/>
          <dgm:constr type="l" for="ch" forName="text_4" refType="w" fact="0.3244"/>
          <dgm:constr type="t" for="ch" forName="text_4" refType="h" fact="0.1175"/>
          <dgm:constr type="w" for="ch" forName="text_4" refType="w" fact="0.1341"/>
          <dgm:constr type="h" for="ch" forName="text_4" refType="h" fact="0.2099"/>
          <dgm:constr type="l" for="ch" forName="text_accent_4" refType="w" fact="0.4397"/>
          <dgm:constr type="t" for="ch" forName="text_accent_4" refType="h" fact="0.2088"/>
          <dgm:constr type="w" for="ch" forName="text_accent_4" refType="w" fact="0.0161"/>
          <dgm:constr type="h" for="ch" forName="text_accent_4" refType="h" fact="0.0252"/>
          <dgm:constr type="l" for="ch" forName="image_4" refType="w" fact="0.4319"/>
          <dgm:constr type="t" for="ch" forName="image_4" refType="h" fact="0.2288"/>
          <dgm:constr type="w" for="ch" forName="image_4" refType="w" fact="0.1341"/>
          <dgm:constr type="h" for="ch" forName="image_4" refType="h" fact="0.2099"/>
          <dgm:constr type="l" for="ch" forName="image_accent_4" refType="w" fact="0.4626"/>
          <dgm:constr type="t" for="ch" forName="image_accent_4" refType="h" fact="0.2329"/>
          <dgm:constr type="w" for="ch" forName="image_accent_4" refType="w" fact="0.0161"/>
          <dgm:constr type="h" for="ch" forName="image_accent_4" refType="h" fact="0.0252"/>
          <dgm:constr type="l" for="ch" forName="text_5" refType="w" fact="0.4318"/>
          <dgm:constr type="t" for="ch" forName="text_5" refType="h" fact="0.0052"/>
          <dgm:constr type="w" for="ch" forName="text_5" refType="w" fact="0.1341"/>
          <dgm:constr type="h" for="ch" forName="text_5" refType="h" fact="0.2099"/>
          <dgm:constr type="l" for="ch" forName="text_accent_5" refType="w" fact="0.5471"/>
          <dgm:constr type="t" for="ch" forName="text_accent_5" refType="h" fact="0.0958"/>
          <dgm:constr type="w" for="ch" forName="text_accent_5" refType="w" fact="0.0161"/>
          <dgm:constr type="h" for="ch" forName="text_accent_5" refType="h" fact="0.0252"/>
          <dgm:constr type="l" for="ch" forName="image_5" refType="w" fact="0.5393"/>
          <dgm:constr type="t" for="ch" forName="image_5" refType="h" fact="0.1158"/>
          <dgm:constr type="w" for="ch" forName="image_5" refType="w" fact="0.1341"/>
          <dgm:constr type="h" for="ch" forName="image_5" refType="h" fact="0.2099"/>
          <dgm:constr type="l" for="ch" forName="image_accent_5" refType="w" fact="0.57"/>
          <dgm:constr type="t" for="ch" forName="image_accent_5" refType="h" fact="0.12"/>
          <dgm:constr type="w" for="ch" forName="image_accent_5" refType="w" fact="0.0161"/>
          <dgm:constr type="h" for="ch" forName="image_accent_5" refType="h" fact="0.0252"/>
          <dgm:constr type="l" for="ch" forName="text_6" refType="w" fact="0.5398"/>
          <dgm:constr type="t" for="ch" forName="text_6" refType="h" fact="0.3402"/>
          <dgm:constr type="w" for="ch" forName="text_6" refType="w" fact="0.1341"/>
          <dgm:constr type="h" for="ch" forName="text_6" refType="h" fact="0.2099"/>
          <dgm:constr type="l" for="ch" forName="text_accent_6" refType="w" fact="0.5713"/>
          <dgm:constr type="t" for="ch" forName="text_accent_6" refType="h" fact="0.5192"/>
          <dgm:constr type="w" for="ch" forName="text_accent_6" refType="w" fact="0.0161"/>
          <dgm:constr type="h" for="ch" forName="text_accent_6" refType="h" fact="0.0252"/>
          <dgm:constr type="l" for="ch" forName="image_6" refType="w" fact="0.4319"/>
          <dgm:constr type="t" for="ch" forName="image_6" refType="h" fact="0.4523"/>
          <dgm:constr type="w" for="ch" forName="image_6" refType="w" fact="0.1341"/>
          <dgm:constr type="h" for="ch" forName="image_6" refType="h" fact="0.2099"/>
          <dgm:constr type="l" for="ch" forName="image_accent_6" refType="w" fact="0.5462"/>
          <dgm:constr type="t" for="ch" forName="image_accent_6" refType="h" fact="0.5439"/>
          <dgm:constr type="w" for="ch" forName="image_accent_6" refType="w" fact="0.0161"/>
          <dgm:constr type="h" for="ch" forName="image_accent_6" refType="h" fact="0.0252"/>
          <dgm:constr type="l" for="ch" forName="image_7" refType="w" fact="0.1087"/>
          <dgm:constr type="t" for="ch" forName="image_7" refType="h" fact="0.5661"/>
          <dgm:constr type="w" for="ch" forName="image_7" refType="w" fact="0.1341"/>
          <dgm:constr type="h" for="ch" forName="image_7" refType="h" fact="0.2099"/>
          <dgm:constr type="l" for="ch" forName="image_accent_7" refType="w" fact="0.1958"/>
          <dgm:constr type="t" for="ch" forName="image_accent_7" refType="h" fact="0.5718"/>
          <dgm:constr type="w" for="ch" forName="image_accent_7" refType="w" fact="0.0161"/>
          <dgm:constr type="h" for="ch" forName="image_accent_7" refType="h" fact="0.0252"/>
          <dgm:constr type="l" for="ch" forName="text_7" refType="w" fact="0.2154"/>
          <dgm:constr type="t" for="ch" forName="text_7" refType="h" fact="0.4515"/>
          <dgm:constr type="w" for="ch" forName="text_7" refType="w" fact="0.1374"/>
          <dgm:constr type="h" for="ch" forName="text_7" refType="h" fact="0.2151"/>
          <dgm:constr type="l" for="ch" forName="text_accent_7" refType="w" fact="0.221"/>
          <dgm:constr type="t" for="ch" forName="text_accent_7" refType="h" fact="0.544"/>
          <dgm:constr type="w" for="ch" forName="text_accent_7" refType="w" fact="0.0161"/>
          <dgm:constr type="h" for="ch" forName="text_accent_7" refType="h" fact="0.0252"/>
          <dgm:constr type="l" for="ch" forName="image_8" refType="w" fact="0.5392"/>
          <dgm:constr type="t" for="ch" forName="image_8" refType="h" fact="0.5665"/>
          <dgm:constr type="w" for="ch" forName="image_8" refType="w" fact="0.1341"/>
          <dgm:constr type="h" for="ch" forName="image_8" refType="h" fact="0.2099"/>
          <dgm:constr type="l" for="ch" forName="image_accent_8" refType="w" fact="0.6545"/>
          <dgm:constr type="t" for="ch" forName="image_accent_8" refType="h" fact="0.6577"/>
          <dgm:constr type="w" for="ch" forName="image_accent_8" refType="w" fact="0.0161"/>
          <dgm:constr type="h" for="ch" forName="image_accent_8" refType="h" fact="0.0252"/>
          <dgm:constr type="l" for="ch" forName="text_8" refType="w" fact="0.6471"/>
          <dgm:constr type="t" for="ch" forName="text_8" refType="h" fact="0.4533"/>
          <dgm:constr type="w" for="ch" forName="text_8" refType="w" fact="0.1341"/>
          <dgm:constr type="h" for="ch" forName="text_8" refType="h" fact="0.2099"/>
          <dgm:constr type="l" for="ch" forName="text_accent_8" refType="w" fact="0.6788"/>
          <dgm:constr type="t" for="ch" forName="text_accent_8" refType="h" fact="0.6337"/>
          <dgm:constr type="w" for="ch" forName="text_accent_8" refType="w" fact="0.0161"/>
          <dgm:constr type="h" for="ch" forName="text_accent_8" refType="h" fact="0.0252"/>
          <dgm:constr type="l" for="ch" forName="image_9" refType="w" fact="0.6472"/>
          <dgm:constr type="t" for="ch" forName="image_9" refType="h" fact="0.2277"/>
          <dgm:constr type="w" for="ch" forName="image_9" refType="w" fact="0.1341"/>
          <dgm:constr type="h" for="ch" forName="image_9" refType="h" fact="0.2099"/>
          <dgm:constr type="l" for="ch" forName="image_accent_9" refType="w" fact="0.7343"/>
          <dgm:constr type="t" for="ch" forName="image_accent_9" refType="h" fact="0.2334"/>
          <dgm:constr type="w" for="ch" forName="image_accent_9" refType="w" fact="0.0161"/>
          <dgm:constr type="h" for="ch" forName="image_accent_9" refType="h" fact="0.0252"/>
          <dgm:constr type="l" for="ch" forName="text_9" refType="w" fact="0.6456"/>
          <dgm:constr type="t" for="ch" forName="text_9" refType="h" fact="0"/>
          <dgm:constr type="w" for="ch" forName="text_9" refType="w" fact="0.1374"/>
          <dgm:constr type="h" for="ch" forName="text_9" refType="h" fact="0.2151"/>
          <dgm:constr type="l" for="ch" forName="text_accent_9" refType="w" fact="0.7343"/>
          <dgm:constr type="t" for="ch" forName="text_accent_9" refType="h" fact="0.1829"/>
          <dgm:constr type="w" for="ch" forName="text_accent_9" refType="w" fact="0.0161"/>
          <dgm:constr type="h" for="ch" forName="text_accent_9" refType="h" fact="0.0252"/>
          <dgm:constr type="l" for="ch" forName="text_10" refType="w" fact="0.3239"/>
          <dgm:constr type="t" for="ch" forName="text_10" refType="h" fact="0.5665"/>
          <dgm:constr type="w" for="ch" forName="text_10" refType="w" fact="0.1341"/>
          <dgm:constr type="h" for="ch" forName="text_10" refType="h" fact="0.2099"/>
          <dgm:constr type="l" for="ch" forName="text_accent_10" refType="w" fact="0.3554"/>
          <dgm:constr type="t" for="ch" forName="text_accent_10" refType="h" fact="0.7455"/>
          <dgm:constr type="w" for="ch" forName="text_accent_10" refType="w" fact="0.0161"/>
          <dgm:constr type="h" for="ch" forName="text_accent_10" refType="h" fact="0.0252"/>
          <dgm:constr type="l" for="ch" forName="image_10" refType="w" fact="0.2161"/>
          <dgm:constr type="t" for="ch" forName="image_10" refType="h" fact="0.6787"/>
          <dgm:constr type="w" for="ch" forName="image_10" refType="w" fact="0.1341"/>
          <dgm:constr type="h" for="ch" forName="image_10" refType="h" fact="0.2099"/>
          <dgm:constr type="l" for="ch" forName="image_accent_10" refType="w" fact="0.3303"/>
          <dgm:constr type="t" for="ch" forName="image_accent_10" refType="h" fact="0.7703"/>
          <dgm:constr type="w" for="ch" forName="image_accent_10" refType="w" fact="0.0161"/>
          <dgm:constr type="h" for="ch" forName="image_accent_10" refType="h" fact="0.0252"/>
          <dgm:constr type="l" for="ch" forName="text_11" refType="w" fact="0.5396"/>
          <dgm:constr type="t" for="ch" forName="text_11" refType="h" fact="0.7901"/>
          <dgm:constr type="w" for="ch" forName="text_11" refType="w" fact="0.1341"/>
          <dgm:constr type="h" for="ch" forName="text_11" refType="h" fact="0.2099"/>
          <dgm:constr type="l" for="ch" forName="text_accent_11" refType="w" fact="0.5426"/>
          <dgm:constr type="t" for="ch" forName="text_accent_11" refType="h" fact="0.8825"/>
          <dgm:constr type="w" for="ch" forName="text_accent_11" refType="w" fact="0.0161"/>
          <dgm:constr type="h" for="ch" forName="text_accent_11" refType="h" fact="0.0252"/>
          <dgm:constr type="l" for="ch" forName="image_11" refType="w" fact="0.4302"/>
          <dgm:constr type="t" for="ch" forName="image_11" refType="h" fact="0.6764"/>
          <dgm:constr type="w" for="ch" forName="image_11" refType="w" fact="0.1374"/>
          <dgm:constr type="h" for="ch" forName="image_11" refType="h" fact="0.2151"/>
          <dgm:constr type="l" for="ch" forName="image_accent_11" refType="w" fact="0.5189"/>
          <dgm:constr type="t" for="ch" forName="image_accent_11" refType="h" fact="0.8593"/>
          <dgm:constr type="w" for="ch" forName="image_accent_11" refType="w" fact="0.0161"/>
          <dgm:constr type="h" for="ch" forName="image_accent_11" refType="h" fact="0.0252"/>
          <dgm:constr type="l" for="ch" forName="image_12" refType="w" fact="0.755"/>
          <dgm:constr type="t" for="ch" forName="image_12" refType="h" fact="0.5652"/>
          <dgm:constr type="w" for="ch" forName="image_12" refType="w" fact="0.1341"/>
          <dgm:constr type="h" for="ch" forName="image_12" refType="h" fact="0.2099"/>
          <dgm:constr type="l" for="ch" forName="image_accent_12" refType="w" fact="0.7865"/>
          <dgm:constr type="t" for="ch" forName="image_accent_12" refType="h" fact="0.7442"/>
          <dgm:constr type="w" for="ch" forName="image_accent_12" refType="w" fact="0.0161"/>
          <dgm:constr type="h" for="ch" forName="image_accent_12" refType="h" fact="0.0252"/>
          <dgm:constr type="l" for="ch" forName="text_12" refType="w" fact="0.6471"/>
          <dgm:constr type="t" for="ch" forName="text_12" refType="h" fact="0.6774"/>
          <dgm:constr type="w" for="ch" forName="text_12" refType="w" fact="0.1341"/>
          <dgm:constr type="h" for="ch" forName="text_12" refType="h" fact="0.2099"/>
          <dgm:constr type="l" for="ch" forName="text_accent_12" refType="w" fact="0.7614"/>
          <dgm:constr type="t" for="ch" forName="text_accent_12" refType="h" fact="0.769"/>
          <dgm:constr type="w" for="ch" forName="text_accent_12" refType="w" fact="0.0161"/>
          <dgm:constr type="h" for="ch" forName="text_accent_12" refType="h" fact="0.0252"/>
          <dgm:constr type="l" for="ch" forName="text_13" refType="w" fact="0.7556"/>
          <dgm:constr type="t" for="ch" forName="text_13" refType="h" fact="0.3404"/>
          <dgm:constr type="w" for="ch" forName="text_13" refType="w" fact="0.1341"/>
          <dgm:constr type="h" for="ch" forName="text_13" refType="h" fact="0.2099"/>
          <dgm:constr type="l" for="ch" forName="text_accent_13" refType="w" fact="0.8427"/>
          <dgm:constr type="t" for="ch" forName="text_accent_13" refType="h" fact="0.346"/>
          <dgm:constr type="w" for="ch" forName="text_accent_13" refType="w" fact="0.0161"/>
          <dgm:constr type="h" for="ch" forName="text_accent_13" refType="h" fact="0.0252"/>
          <dgm:constr type="l" for="ch" forName="image_13" refType="w" fact="0.754"/>
          <dgm:constr type="t" for="ch" forName="image_13" refType="h" fact="0.1127"/>
          <dgm:constr type="w" for="ch" forName="image_13" refType="w" fact="0.1374"/>
          <dgm:constr type="h" for="ch" forName="image_13" refType="h" fact="0.2151"/>
          <dgm:constr type="l" for="ch" forName="image_accent_13" refType="w" fact="0.8427"/>
          <dgm:constr type="t" for="ch" forName="image_accent_13" refType="h" fact="0.2956"/>
          <dgm:constr type="w" for="ch" forName="image_accent_13" refType="w" fact="0.0161"/>
          <dgm:constr type="h" for="ch" forName="image_accent_13" refType="h" fact="0.0252"/>
          <dgm:constr type="l" for="ch" forName="text_14" refType="w" fact="0.8641"/>
          <dgm:constr type="t" for="ch" forName="text_14" refType="h" fact="0.6768"/>
          <dgm:constr type="w" for="ch" forName="text_14" refType="w" fact="0.1341"/>
          <dgm:constr type="h" for="ch" forName="text_14" refType="h" fact="0.2099"/>
          <dgm:constr type="l" for="ch" forName="text_accent_14" refType="w" fact="0.9512"/>
          <dgm:constr type="t" for="ch" forName="text_accent_14" refType="h" fact="0.6825"/>
          <dgm:constr type="w" for="ch" forName="text_accent_14" refType="w" fact="0.0161"/>
          <dgm:constr type="h" for="ch" forName="text_accent_14" refType="h" fact="0.0252"/>
          <dgm:constr type="l" for="ch" forName="image_14" refType="w" fact="0.8626"/>
          <dgm:constr type="t" for="ch" forName="image_14" refType="h" fact="0.4491"/>
          <dgm:constr type="w" for="ch" forName="image_14" refType="w" fact="0.1374"/>
          <dgm:constr type="h" for="ch" forName="image_14" refType="h" fact="0.2151"/>
          <dgm:constr type="l" for="ch" forName="image_accent_14" refType="w" fact="0.9513"/>
          <dgm:constr type="t" for="ch" forName="image_accent_14" refType="h" fact="0.632"/>
          <dgm:constr type="w" for="ch" forName="image_accent_14" refType="w" fact="0.0161"/>
          <dgm:constr type="h" for="ch" forName="image_accent_14" refType="h" fact="0.0252"/>
        </dgm:constrLst>
      </dgm:if>
      <dgm:if name="Name16" axis="ch" ptType="node" func="cnt" op="equ" val="15">
        <dgm:alg type="composite">
          <dgm:param type="ar" val="1.8122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21"/>
          <dgm:constr type="w" for="ch" forName="text_1" refType="w" fact="0.1341"/>
          <dgm:constr type="h" for="ch" forName="text_1" refType="h" fact="0.2095"/>
          <dgm:constr type="l" for="ch" forName="text_accent_1" refType="w" fact="0.1124"/>
          <dgm:constr type="t" for="ch" forName="text_accent_1" refType="h" fact="0.4343"/>
          <dgm:constr type="w" for="ch" forName="text_accent_1" refType="w" fact="0.0161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374"/>
          <dgm:constr type="h" for="ch" forName="image_1" refType="h" fact="0.2147"/>
          <dgm:constr type="l" for="ch" forName="image_accent_1" refType="w" fact="0.0887"/>
          <dgm:constr type="t" for="ch" forName="image_accent_1" refType="h" fact="0.4111"/>
          <dgm:constr type="w" for="ch" forName="image_accent_1" refType="w" fact="0.0161"/>
          <dgm:constr type="h" for="ch" forName="image_accent_1" refType="h" fact="0.0251"/>
          <dgm:constr type="l" for="ch" forName="image_2" refType="w" fact="0.3245"/>
          <dgm:constr type="t" for="ch" forName="image_2" refType="h" fact="0.3421"/>
          <dgm:constr type="w" for="ch" forName="image_2" refType="w" fact="0.1341"/>
          <dgm:constr type="h" for="ch" forName="image_2" refType="h" fact="0.2095"/>
          <dgm:constr type="l" for="ch" forName="image_accent_2" refType="w" fact="0.3275"/>
          <dgm:constr type="t" for="ch" forName="image_accent_2" refType="h" fact="0.4343"/>
          <dgm:constr type="w" for="ch" forName="image_accent_2" refType="w" fact="0.0161"/>
          <dgm:constr type="h" for="ch" forName="image_accent_2" refType="h" fact="0.0251"/>
          <dgm:constr type="l" for="ch" forName="text_2" refType="w" fact="0.2151"/>
          <dgm:constr type="t" for="ch" forName="text_2" refType="h" fact="0.2285"/>
          <dgm:constr type="w" for="ch" forName="text_2" refType="w" fact="0.1374"/>
          <dgm:constr type="h" for="ch" forName="text_2" refType="h" fact="0.2147"/>
          <dgm:constr type="l" for="ch" forName="text_accent_2" refType="w" fact="0.3038"/>
          <dgm:constr type="t" for="ch" forName="text_accent_2" refType="h" fact="0.4111"/>
          <dgm:constr type="w" for="ch" forName="text_accent_2" refType="w" fact="0.0161"/>
          <dgm:constr type="h" for="ch" forName="text_accent_2" refType="h" fact="0.0251"/>
          <dgm:constr type="l" for="ch" forName="text_3" refType="w" fact="0.1093"/>
          <dgm:constr type="t" for="ch" forName="text_3" refType="h" fact="0.1207"/>
          <dgm:constr type="w" for="ch" forName="text_3" refType="w" fact="0.1341"/>
          <dgm:constr type="h" for="ch" forName="text_3" refType="h" fact="0.2095"/>
          <dgm:constr type="l" for="ch" forName="text_accent_3" refType="w" fact="0.1964"/>
          <dgm:constr type="t" for="ch" forName="text_accent_3" refType="h" fact="0.1264"/>
          <dgm:constr type="w" for="ch" forName="text_accent_3" refType="w" fact="0.0161"/>
          <dgm:constr type="h" for="ch" forName="text_accent_3" refType="h" fact="0.0251"/>
          <dgm:constr type="l" for="ch" forName="image_3" refType="w" fact="0.2151"/>
          <dgm:constr type="t" for="ch" forName="image_3" refType="h" fact="0.0048"/>
          <dgm:constr type="w" for="ch" forName="image_3" refType="w" fact="0.1374"/>
          <dgm:constr type="h" for="ch" forName="image_3" refType="h" fact="0.2147"/>
          <dgm:constr type="l" for="ch" forName="image_accent_3" refType="w" fact="0.2208"/>
          <dgm:constr type="t" for="ch" forName="image_accent_3" refType="h" fact="0.0971"/>
          <dgm:constr type="w" for="ch" forName="image_accent_3" refType="w" fact="0.0161"/>
          <dgm:constr type="h" for="ch" forName="image_accent_3" refType="h" fact="0.0251"/>
          <dgm:constr type="l" for="ch" forName="text_4" refType="w" fact="0.3243"/>
          <dgm:constr type="t" for="ch" forName="text_4" refType="h" fact="0.1191"/>
          <dgm:constr type="w" for="ch" forName="text_4" refType="w" fact="0.1341"/>
          <dgm:constr type="h" for="ch" forName="text_4" refType="h" fact="0.2095"/>
          <dgm:constr type="l" for="ch" forName="text_accent_4" refType="w" fact="0.4396"/>
          <dgm:constr type="t" for="ch" forName="text_accent_4" refType="h" fact="0.2101"/>
          <dgm:constr type="w" for="ch" forName="text_accent_4" refType="w" fact="0.0161"/>
          <dgm:constr type="h" for="ch" forName="text_accent_4" refType="h" fact="0.0251"/>
          <dgm:constr type="l" for="ch" forName="image_4" refType="w" fact="0.4319"/>
          <dgm:constr type="t" for="ch" forName="image_4" refType="h" fact="0.2301"/>
          <dgm:constr type="w" for="ch" forName="image_4" refType="w" fact="0.1341"/>
          <dgm:constr type="h" for="ch" forName="image_4" refType="h" fact="0.2095"/>
          <dgm:constr type="l" for="ch" forName="image_accent_4" refType="w" fact="0.4626"/>
          <dgm:constr type="t" for="ch" forName="image_accent_4" refType="h" fact="0.2342"/>
          <dgm:constr type="w" for="ch" forName="image_accent_4" refType="w" fact="0.0161"/>
          <dgm:constr type="h" for="ch" forName="image_accent_4" refType="h" fact="0.0251"/>
          <dgm:constr type="l" for="ch" forName="text_5" refType="w" fact="0.4317"/>
          <dgm:constr type="t" for="ch" forName="text_5" refType="h" fact="0.0069"/>
          <dgm:constr type="w" for="ch" forName="text_5" refType="w" fact="0.1341"/>
          <dgm:constr type="h" for="ch" forName="text_5" refType="h" fact="0.2095"/>
          <dgm:constr type="l" for="ch" forName="text_accent_5" refType="w" fact="0.547"/>
          <dgm:constr type="t" for="ch" forName="text_accent_5" refType="h" fact="0.0974"/>
          <dgm:constr type="w" for="ch" forName="text_accent_5" refType="w" fact="0.0161"/>
          <dgm:constr type="h" for="ch" forName="text_accent_5" refType="h" fact="0.0251"/>
          <dgm:constr type="l" for="ch" forName="image_5" refType="w" fact="0.5393"/>
          <dgm:constr type="t" for="ch" forName="image_5" refType="h" fact="0.1173"/>
          <dgm:constr type="w" for="ch" forName="image_5" refType="w" fact="0.1341"/>
          <dgm:constr type="h" for="ch" forName="image_5" refType="h" fact="0.2095"/>
          <dgm:constr type="l" for="ch" forName="image_accent_5" refType="w" fact="0.57"/>
          <dgm:constr type="t" for="ch" forName="image_accent_5" refType="h" fact="0.1215"/>
          <dgm:constr type="w" for="ch" forName="image_accent_5" refType="w" fact="0.0161"/>
          <dgm:constr type="h" for="ch" forName="image_accent_5" refType="h" fact="0.0251"/>
          <dgm:constr type="l" for="ch" forName="text_6" refType="w" fact="0.5397"/>
          <dgm:constr type="t" for="ch" forName="text_6" refType="h" fact="0.3413"/>
          <dgm:constr type="w" for="ch" forName="text_6" refType="w" fact="0.1341"/>
          <dgm:constr type="h" for="ch" forName="text_6" refType="h" fact="0.2095"/>
          <dgm:constr type="l" for="ch" forName="text_accent_6" refType="w" fact="0.5712"/>
          <dgm:constr type="t" for="ch" forName="text_accent_6" refType="h" fact="0.52"/>
          <dgm:constr type="w" for="ch" forName="text_accent_6" refType="w" fact="0.0161"/>
          <dgm:constr type="h" for="ch" forName="text_accent_6" refType="h" fact="0.0251"/>
          <dgm:constr type="l" for="ch" forName="image_6" refType="w" fact="0.4319"/>
          <dgm:constr type="t" for="ch" forName="image_6" refType="h" fact="0.4533"/>
          <dgm:constr type="w" for="ch" forName="image_6" refType="w" fact="0.1341"/>
          <dgm:constr type="h" for="ch" forName="image_6" refType="h" fact="0.2095"/>
          <dgm:constr type="l" for="ch" forName="image_accent_6" refType="w" fact="0.5461"/>
          <dgm:constr type="t" for="ch" forName="image_accent_6" refType="h" fact="0.5447"/>
          <dgm:constr type="w" for="ch" forName="image_accent_6" refType="w" fact="0.0161"/>
          <dgm:constr type="h" for="ch" forName="image_accent_6" refType="h" fact="0.0251"/>
          <dgm:constr type="l" for="ch" forName="image_7" refType="w" fact="0.1087"/>
          <dgm:constr type="t" for="ch" forName="image_7" refType="h" fact="0.5668"/>
          <dgm:constr type="w" for="ch" forName="image_7" refType="w" fact="0.1341"/>
          <dgm:constr type="h" for="ch" forName="image_7" refType="h" fact="0.2095"/>
          <dgm:constr type="l" for="ch" forName="image_accent_7" refType="w" fact="0.1958"/>
          <dgm:constr type="t" for="ch" forName="image_accent_7" refType="h" fact="0.5725"/>
          <dgm:constr type="w" for="ch" forName="image_accent_7" refType="w" fact="0.0161"/>
          <dgm:constr type="h" for="ch" forName="image_accent_7" refType="h" fact="0.0251"/>
          <dgm:constr type="l" for="ch" forName="text_7" refType="w" fact="0.2153"/>
          <dgm:constr type="t" for="ch" forName="text_7" refType="h" fact="0.4525"/>
          <dgm:constr type="w" for="ch" forName="text_7" refType="w" fact="0.1374"/>
          <dgm:constr type="h" for="ch" forName="text_7" refType="h" fact="0.2147"/>
          <dgm:constr type="l" for="ch" forName="text_accent_7" refType="w" fact="0.221"/>
          <dgm:constr type="t" for="ch" forName="text_accent_7" refType="h" fact="0.5448"/>
          <dgm:constr type="w" for="ch" forName="text_accent_7" refType="w" fact="0.0161"/>
          <dgm:constr type="h" for="ch" forName="text_accent_7" refType="h" fact="0.0251"/>
          <dgm:constr type="l" for="ch" forName="image_8" refType="w" fact="0.5391"/>
          <dgm:constr type="t" for="ch" forName="image_8" refType="h" fact="0.5673"/>
          <dgm:constr type="w" for="ch" forName="image_8" refType="w" fact="0.1341"/>
          <dgm:constr type="h" for="ch" forName="image_8" refType="h" fact="0.2095"/>
          <dgm:constr type="l" for="ch" forName="image_accent_8" refType="w" fact="0.6544"/>
          <dgm:constr type="t" for="ch" forName="image_accent_8" refType="h" fact="0.6583"/>
          <dgm:constr type="w" for="ch" forName="image_accent_8" refType="w" fact="0.0161"/>
          <dgm:constr type="h" for="ch" forName="image_accent_8" refType="h" fact="0.0251"/>
          <dgm:constr type="l" for="ch" forName="text_8" refType="w" fact="0.647"/>
          <dgm:constr type="t" for="ch" forName="text_8" refType="h" fact="0.4543"/>
          <dgm:constr type="w" for="ch" forName="text_8" refType="w" fact="0.1341"/>
          <dgm:constr type="h" for="ch" forName="text_8" refType="h" fact="0.2095"/>
          <dgm:constr type="l" for="ch" forName="text_accent_8" refType="w" fact="0.6787"/>
          <dgm:constr type="t" for="ch" forName="text_accent_8" refType="h" fact="0.6343"/>
          <dgm:constr type="w" for="ch" forName="text_accent_8" refType="w" fact="0.0161"/>
          <dgm:constr type="h" for="ch" forName="text_accent_8" refType="h" fact="0.0251"/>
          <dgm:constr type="l" for="ch" forName="image_9" refType="w" fact="0.6471"/>
          <dgm:constr type="t" for="ch" forName="image_9" refType="h" fact="0.229"/>
          <dgm:constr type="w" for="ch" forName="image_9" refType="w" fact="0.1341"/>
          <dgm:constr type="h" for="ch" forName="image_9" refType="h" fact="0.2095"/>
          <dgm:constr type="l" for="ch" forName="image_accent_9" refType="w" fact="0.7342"/>
          <dgm:constr type="t" for="ch" forName="image_accent_9" refType="h" fact="0.2347"/>
          <dgm:constr type="w" for="ch" forName="image_accent_9" refType="w" fact="0.0161"/>
          <dgm:constr type="h" for="ch" forName="image_accent_9" refType="h" fact="0.0251"/>
          <dgm:constr type="l" for="ch" forName="text_9" refType="w" fact="0.6455"/>
          <dgm:constr type="t" for="ch" forName="text_9" refType="h" fact="0.0017"/>
          <dgm:constr type="w" for="ch" forName="text_9" refType="w" fact="0.1374"/>
          <dgm:constr type="h" for="ch" forName="text_9" refType="h" fact="0.2147"/>
          <dgm:constr type="l" for="ch" forName="text_accent_9" refType="w" fact="0.7342"/>
          <dgm:constr type="t" for="ch" forName="text_accent_9" refType="h" fact="0.1844"/>
          <dgm:constr type="w" for="ch" forName="text_accent_9" refType="w" fact="0.0161"/>
          <dgm:constr type="h" for="ch" forName="text_accent_9" refType="h" fact="0.0251"/>
          <dgm:constr type="l" for="ch" forName="text_10" refType="w" fact="0.3238"/>
          <dgm:constr type="t" for="ch" forName="text_10" refType="h" fact="0.5673"/>
          <dgm:constr type="w" for="ch" forName="text_10" refType="w" fact="0.1341"/>
          <dgm:constr type="h" for="ch" forName="text_10" refType="h" fact="0.2095"/>
          <dgm:constr type="l" for="ch" forName="text_accent_10" refType="w" fact="0.3554"/>
          <dgm:constr type="t" for="ch" forName="text_accent_10" refType="h" fact="0.746"/>
          <dgm:constr type="w" for="ch" forName="text_accent_10" refType="w" fact="0.0161"/>
          <dgm:constr type="h" for="ch" forName="text_accent_10" refType="h" fact="0.0251"/>
          <dgm:constr type="l" for="ch" forName="image_10" refType="w" fact="0.216"/>
          <dgm:constr type="t" for="ch" forName="image_10" refType="h" fact="0.6792"/>
          <dgm:constr type="w" for="ch" forName="image_10" refType="w" fact="0.1341"/>
          <dgm:constr type="h" for="ch" forName="image_10" refType="h" fact="0.2095"/>
          <dgm:constr type="l" for="ch" forName="image_accent_10" refType="w" fact="0.3303"/>
          <dgm:constr type="t" for="ch" forName="image_accent_10" refType="h" fact="0.7707"/>
          <dgm:constr type="w" for="ch" forName="image_accent_10" refType="w" fact="0.0161"/>
          <dgm:constr type="h" for="ch" forName="image_accent_10" refType="h" fact="0.0251"/>
          <dgm:constr type="l" for="ch" forName="text_11" refType="w" fact="0.5395"/>
          <dgm:constr type="t" for="ch" forName="text_11" refType="h" fact="0.7905"/>
          <dgm:constr type="w" for="ch" forName="text_11" refType="w" fact="0.1341"/>
          <dgm:constr type="h" for="ch" forName="text_11" refType="h" fact="0.2095"/>
          <dgm:constr type="l" for="ch" forName="text_accent_11" refType="w" fact="0.5425"/>
          <dgm:constr type="t" for="ch" forName="text_accent_11" refType="h" fact="0.8827"/>
          <dgm:constr type="w" for="ch" forName="text_accent_11" refType="w" fact="0.0161"/>
          <dgm:constr type="h" for="ch" forName="text_accent_11" refType="h" fact="0.0251"/>
          <dgm:constr type="l" for="ch" forName="image_11" refType="w" fact="0.4302"/>
          <dgm:constr type="t" for="ch" forName="image_11" refType="h" fact="0.6769"/>
          <dgm:constr type="w" for="ch" forName="image_11" refType="w" fact="0.1374"/>
          <dgm:constr type="h" for="ch" forName="image_11" refType="h" fact="0.2147"/>
          <dgm:constr type="l" for="ch" forName="image_accent_11" refType="w" fact="0.5189"/>
          <dgm:constr type="t" for="ch" forName="image_accent_11" refType="h" fact="0.8596"/>
          <dgm:constr type="w" for="ch" forName="image_accent_11" refType="w" fact="0.0161"/>
          <dgm:constr type="h" for="ch" forName="image_accent_11" refType="h" fact="0.0251"/>
          <dgm:constr type="l" for="ch" forName="image_12" refType="w" fact="0.7549"/>
          <dgm:constr type="t" for="ch" forName="image_12" refType="h" fact="0.566"/>
          <dgm:constr type="w" for="ch" forName="image_12" refType="w" fact="0.1341"/>
          <dgm:constr type="h" for="ch" forName="image_12" refType="h" fact="0.2095"/>
          <dgm:constr type="l" for="ch" forName="image_accent_12" refType="w" fact="0.7864"/>
          <dgm:constr type="t" for="ch" forName="image_accent_12" refType="h" fact="0.7447"/>
          <dgm:constr type="w" for="ch" forName="image_accent_12" refType="w" fact="0.0161"/>
          <dgm:constr type="h" for="ch" forName="image_accent_12" refType="h" fact="0.0251"/>
          <dgm:constr type="l" for="ch" forName="text_12" refType="w" fact="0.6471"/>
          <dgm:constr type="t" for="ch" forName="text_12" refType="h" fact="0.678"/>
          <dgm:constr type="w" for="ch" forName="text_12" refType="w" fact="0.1341"/>
          <dgm:constr type="h" for="ch" forName="text_12" refType="h" fact="0.2095"/>
          <dgm:constr type="l" for="ch" forName="text_accent_12" refType="w" fact="0.7613"/>
          <dgm:constr type="t" for="ch" forName="text_accent_12" refType="h" fact="0.7694"/>
          <dgm:constr type="w" for="ch" forName="text_accent_12" refType="w" fact="0.0161"/>
          <dgm:constr type="h" for="ch" forName="text_accent_12" refType="h" fact="0.0251"/>
          <dgm:constr type="l" for="ch" forName="text_13" refType="w" fact="0.7555"/>
          <dgm:constr type="t" for="ch" forName="text_13" refType="h" fact="0.3415"/>
          <dgm:constr type="w" for="ch" forName="text_13" refType="w" fact="0.1341"/>
          <dgm:constr type="h" for="ch" forName="text_13" refType="h" fact="0.2095"/>
          <dgm:constr type="l" for="ch" forName="text_accent_13" refType="w" fact="0.8426"/>
          <dgm:constr type="t" for="ch" forName="text_accent_13" refType="h" fact="0.3472"/>
          <dgm:constr type="w" for="ch" forName="text_accent_13" refType="w" fact="0.0161"/>
          <dgm:constr type="h" for="ch" forName="text_accent_13" refType="h" fact="0.0251"/>
          <dgm:constr type="l" for="ch" forName="image_13" refType="w" fact="0.7539"/>
          <dgm:constr type="t" for="ch" forName="image_13" refType="h" fact="0.1142"/>
          <dgm:constr type="w" for="ch" forName="image_13" refType="w" fact="0.1374"/>
          <dgm:constr type="h" for="ch" forName="image_13" refType="h" fact="0.2147"/>
          <dgm:constr type="l" for="ch" forName="image_accent_13" refType="w" fact="0.8426"/>
          <dgm:constr type="t" for="ch" forName="image_accent_13" refType="h" fact="0.2968"/>
          <dgm:constr type="w" for="ch" forName="image_accent_13" refType="w" fact="0.0161"/>
          <dgm:constr type="h" for="ch" forName="image_accent_13" refType="h" fact="0.0251"/>
          <dgm:constr type="l" for="ch" forName="text_14" refType="w" fact="0.864"/>
          <dgm:constr type="t" for="ch" forName="text_14" refType="h" fact="0.6774"/>
          <dgm:constr type="w" for="ch" forName="text_14" refType="w" fact="0.1341"/>
          <dgm:constr type="h" for="ch" forName="text_14" refType="h" fact="0.2095"/>
          <dgm:constr type="l" for="ch" forName="text_accent_14" refType="w" fact="0.9511"/>
          <dgm:constr type="t" for="ch" forName="text_accent_14" refType="h" fact="0.683"/>
          <dgm:constr type="w" for="ch" forName="text_accent_14" refType="w" fact="0.0161"/>
          <dgm:constr type="h" for="ch" forName="text_accent_14" refType="h" fact="0.0251"/>
          <dgm:constr type="l" for="ch" forName="image_14" refType="w" fact="0.8625"/>
          <dgm:constr type="t" for="ch" forName="image_14" refType="h" fact="0.4501"/>
          <dgm:constr type="w" for="ch" forName="image_14" refType="w" fact="0.1374"/>
          <dgm:constr type="h" for="ch" forName="image_14" refType="h" fact="0.2147"/>
          <dgm:constr type="l" for="ch" forName="image_accent_14" refType="w" fact="0.9512"/>
          <dgm:constr type="t" for="ch" forName="image_accent_14" refType="h" fact="0.6327"/>
          <dgm:constr type="w" for="ch" forName="image_accent_14" refType="w" fact="0.0161"/>
          <dgm:constr type="h" for="ch" forName="image_accent_14" refType="h" fact="0.0251"/>
          <dgm:constr type="l" for="ch" forName="text_15" refType="w" fact="0.8642"/>
          <dgm:constr type="t" for="ch" forName="text_15" refType="h" fact="0.2273"/>
          <dgm:constr type="w" for="ch" forName="text_15" refType="w" fact="0.1341"/>
          <dgm:constr type="h" for="ch" forName="text_15" refType="h" fact="0.2095"/>
          <dgm:constr type="l" for="ch" forName="text_accent_15" refType="w" fact="0.9512"/>
          <dgm:constr type="t" for="ch" forName="text_accent_15" refType="h" fact="0.233"/>
          <dgm:constr type="w" for="ch" forName="text_accent_15" refType="w" fact="0.0161"/>
          <dgm:constr type="h" for="ch" forName="text_accent_15" refType="h" fact="0.0251"/>
          <dgm:constr type="l" for="ch" forName="image_15" refType="w" fact="0.8626"/>
          <dgm:constr type="t" for="ch" forName="image_15" refType="h" fact="0"/>
          <dgm:constr type="w" for="ch" forName="image_15" refType="w" fact="0.1374"/>
          <dgm:constr type="h" for="ch" forName="image_15" refType="h" fact="0.2147"/>
          <dgm:constr type="l" for="ch" forName="image_accent_15" refType="w" fact="0.9513"/>
          <dgm:constr type="t" for="ch" forName="image_accent_15" refType="h" fact="0.1826"/>
          <dgm:constr type="w" for="ch" forName="image_accent_15" refType="w" fact="0.0161"/>
          <dgm:constr type="h" for="ch" forName="image_accent_15" refType="h" fact="0.0251"/>
        </dgm:constrLst>
      </dgm:if>
      <dgm:if name="Name17" axis="ch" ptType="node" func="cnt" op="equ" val="16">
        <dgm:alg type="composite">
          <dgm:param type="ar" val="2.0101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8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4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4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2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2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9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6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5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4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6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3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9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4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9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2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9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2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8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8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6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4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3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6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7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7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5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1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1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1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6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7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6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5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6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1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1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</dgm:constrLst>
      </dgm:if>
      <dgm:if name="Name18" axis="ch" ptType="node" func="cnt" op="equ" val="17">
        <dgm:alg type="composite">
          <dgm:param type="ar" val="2.0104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799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3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3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1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1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8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5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49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3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59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89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2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8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3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8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19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8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19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7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7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5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8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3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2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5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6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6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8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4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5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6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5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4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59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  <dgm:constr type="l" for="ch" forName="text_17" refType="w" fact="0.8776"/>
          <dgm:constr type="t" for="ch" forName="text_17" refType="h" fact="0.3388"/>
          <dgm:constr type="w" for="ch" forName="text_17" refType="w" fact="0.1209"/>
          <dgm:constr type="h" for="ch" forName="text_17" refType="h" fact="0.2095"/>
          <dgm:constr type="l" for="ch" forName="text_accent_17" refType="w" fact="0.9561"/>
          <dgm:constr type="t" for="ch" forName="text_accent_17" refType="h" fact="0.3445"/>
          <dgm:constr type="w" for="ch" forName="text_accent_17" refType="w" fact="0.0145"/>
          <dgm:constr type="h" for="ch" forName="text_accent_17" refType="h" fact="0.0251"/>
          <dgm:constr type="l" for="ch" forName="image_17" refType="w" fact="0.8761"/>
          <dgm:constr type="t" for="ch" forName="image_17" refType="h" fact="0.1115"/>
          <dgm:constr type="w" for="ch" forName="image_17" refType="w" fact="0.1239"/>
          <dgm:constr type="h" for="ch" forName="image_17" refType="h" fact="0.2147"/>
          <dgm:constr type="l" for="ch" forName="image_accent_17" refType="w" fact="0.9561"/>
          <dgm:constr type="t" for="ch" forName="image_accent_17" refType="h" fact="0.2941"/>
          <dgm:constr type="w" for="ch" forName="image_accent_17" refType="w" fact="0.0145"/>
          <dgm:constr type="h" for="ch" forName="image_accent_17" refType="h" fact="0.0251"/>
        </dgm:constrLst>
      </dgm:if>
      <dgm:if name="Name19" axis="ch" ptType="node" func="cnt" op="equ" val="18">
        <dgm:alg type="composite">
          <dgm:param type="ar" val="2.2083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21"/>
          <dgm:constr type="w" for="ch" forName="text_1" refType="w" fact="0.11"/>
          <dgm:constr type="h" for="ch" forName="text_1" refType="h" fact="0.2095"/>
          <dgm:constr type="l" for="ch" forName="text_accent_1" refType="w" fact="0.0922"/>
          <dgm:constr type="t" for="ch" forName="text_accent_1" refType="h" fact="0.4343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128"/>
          <dgm:constr type="h" for="ch" forName="image_1" refType="h" fact="0.2147"/>
          <dgm:constr type="l" for="ch" forName="image_accent_1" refType="w" fact="0.0728"/>
          <dgm:constr type="t" for="ch" forName="image_accent_1" refType="h" fact="0.411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21"/>
          <dgm:constr type="w" for="ch" forName="image_2" refType="w" fact="0.11"/>
          <dgm:constr type="h" for="ch" forName="image_2" refType="h" fact="0.2095"/>
          <dgm:constr type="l" for="ch" forName="image_accent_2" refType="w" fact="0.2687"/>
          <dgm:constr type="t" for="ch" forName="image_accent_2" refType="h" fact="0.4343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85"/>
          <dgm:constr type="w" for="ch" forName="text_2" refType="w" fact="0.1128"/>
          <dgm:constr type="h" for="ch" forName="text_2" refType="h" fact="0.2147"/>
          <dgm:constr type="l" for="ch" forName="text_accent_2" refType="w" fact="0.2493"/>
          <dgm:constr type="t" for="ch" forName="text_accent_2" refType="h" fact="0.411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07"/>
          <dgm:constr type="w" for="ch" forName="text_3" refType="w" fact="0.11"/>
          <dgm:constr type="h" for="ch" forName="text_3" refType="h" fact="0.2095"/>
          <dgm:constr type="l" for="ch" forName="text_accent_3" refType="w" fact="0.1612"/>
          <dgm:constr type="t" for="ch" forName="text_accent_3" refType="h" fact="0.1264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48"/>
          <dgm:constr type="w" for="ch" forName="image_3" refType="w" fact="0.1128"/>
          <dgm:constr type="h" for="ch" forName="image_3" refType="h" fact="0.2147"/>
          <dgm:constr type="l" for="ch" forName="image_accent_3" refType="w" fact="0.1812"/>
          <dgm:constr type="t" for="ch" forName="image_accent_3" refType="h" fact="0.0971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191"/>
          <dgm:constr type="w" for="ch" forName="text_4" refType="w" fact="0.11"/>
          <dgm:constr type="h" for="ch" forName="text_4" refType="h" fact="0.2095"/>
          <dgm:constr type="l" for="ch" forName="text_accent_4" refType="w" fact="0.3608"/>
          <dgm:constr type="t" for="ch" forName="text_accent_4" refType="h" fact="0.2101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01"/>
          <dgm:constr type="w" for="ch" forName="image_4" refType="w" fact="0.11"/>
          <dgm:constr type="h" for="ch" forName="image_4" refType="h" fact="0.2095"/>
          <dgm:constr type="l" for="ch" forName="image_accent_4" refType="w" fact="0.3796"/>
          <dgm:constr type="t" for="ch" forName="image_accent_4" refType="h" fact="0.2342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69"/>
          <dgm:constr type="w" for="ch" forName="text_5" refType="w" fact="0.11"/>
          <dgm:constr type="h" for="ch" forName="text_5" refType="h" fact="0.2095"/>
          <dgm:constr type="l" for="ch" forName="text_accent_5" refType="w" fact="0.4489"/>
          <dgm:constr type="t" for="ch" forName="text_accent_5" refType="h" fact="0.0974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73"/>
          <dgm:constr type="w" for="ch" forName="image_5" refType="w" fact="0.11"/>
          <dgm:constr type="h" for="ch" forName="image_5" refType="h" fact="0.2095"/>
          <dgm:constr type="l" for="ch" forName="image_accent_5" refType="w" fact="0.4677"/>
          <dgm:constr type="t" for="ch" forName="image_accent_5" refType="h" fact="0.1215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13"/>
          <dgm:constr type="w" for="ch" forName="text_6" refType="w" fact="0.11"/>
          <dgm:constr type="h" for="ch" forName="text_6" refType="h" fact="0.2095"/>
          <dgm:constr type="l" for="ch" forName="text_accent_6" refType="w" fact="0.4688"/>
          <dgm:constr type="t" for="ch" forName="text_accent_6" refType="h" fact="0.52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33"/>
          <dgm:constr type="w" for="ch" forName="image_6" refType="w" fact="0.11"/>
          <dgm:constr type="h" for="ch" forName="image_6" refType="h" fact="0.2095"/>
          <dgm:constr type="l" for="ch" forName="image_accent_6" refType="w" fact="0.4482"/>
          <dgm:constr type="t" for="ch" forName="image_accent_6" refType="h" fact="0.5447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68"/>
          <dgm:constr type="w" for="ch" forName="image_7" refType="w" fact="0.11"/>
          <dgm:constr type="h" for="ch" forName="image_7" refType="h" fact="0.2095"/>
          <dgm:constr type="l" for="ch" forName="image_accent_7" refType="w" fact="0.1607"/>
          <dgm:constr type="t" for="ch" forName="image_accent_7" refType="h" fact="0.5725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25"/>
          <dgm:constr type="w" for="ch" forName="text_7" refType="w" fact="0.1128"/>
          <dgm:constr type="h" for="ch" forName="text_7" refType="h" fact="0.2147"/>
          <dgm:constr type="l" for="ch" forName="text_accent_7" refType="w" fact="0.1814"/>
          <dgm:constr type="t" for="ch" forName="text_accent_7" refType="h" fact="0.5448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73"/>
          <dgm:constr type="w" for="ch" forName="image_8" refType="w" fact="0.11"/>
          <dgm:constr type="h" for="ch" forName="image_8" refType="h" fact="0.2095"/>
          <dgm:constr type="l" for="ch" forName="image_accent_8" refType="w" fact="0.537"/>
          <dgm:constr type="t" for="ch" forName="image_accent_8" refType="h" fact="0.6583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43"/>
          <dgm:constr type="w" for="ch" forName="text_8" refType="w" fact="0.11"/>
          <dgm:constr type="h" for="ch" forName="text_8" refType="h" fact="0.2095"/>
          <dgm:constr type="l" for="ch" forName="text_accent_8" refType="w" fact="0.557"/>
          <dgm:constr type="t" for="ch" forName="text_accent_8" refType="h" fact="0.6343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29"/>
          <dgm:constr type="w" for="ch" forName="image_9" refType="w" fact="0.11"/>
          <dgm:constr type="h" for="ch" forName="image_9" refType="h" fact="0.2095"/>
          <dgm:constr type="l" for="ch" forName="image_accent_9" refType="w" fact="0.6025"/>
          <dgm:constr type="t" for="ch" forName="image_accent_9" refType="h" fact="0.2347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17"/>
          <dgm:constr type="w" for="ch" forName="text_9" refType="w" fact="0.1128"/>
          <dgm:constr type="h" for="ch" forName="text_9" refType="h" fact="0.2147"/>
          <dgm:constr type="l" for="ch" forName="text_accent_9" refType="w" fact="0.6025"/>
          <dgm:constr type="t" for="ch" forName="text_accent_9" refType="h" fact="0.1844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73"/>
          <dgm:constr type="w" for="ch" forName="text_10" refType="w" fact="0.11"/>
          <dgm:constr type="h" for="ch" forName="text_10" refType="h" fact="0.2095"/>
          <dgm:constr type="l" for="ch" forName="text_accent_10" refType="w" fact="0.2917"/>
          <dgm:constr type="t" for="ch" forName="text_accent_10" refType="h" fact="0.746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2"/>
          <dgm:constr type="w" for="ch" forName="image_10" refType="w" fact="0.11"/>
          <dgm:constr type="h" for="ch" forName="image_10" refType="h" fact="0.2095"/>
          <dgm:constr type="l" for="ch" forName="image_accent_10" refType="w" fact="0.271"/>
          <dgm:constr type="t" for="ch" forName="image_accent_10" refType="h" fact="0.7707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5"/>
          <dgm:constr type="w" for="ch" forName="text_11" refType="w" fact="0.11"/>
          <dgm:constr type="h" for="ch" forName="text_11" refType="h" fact="0.2095"/>
          <dgm:constr type="l" for="ch" forName="text_accent_11" refType="w" fact="0.4452"/>
          <dgm:constr type="t" for="ch" forName="text_accent_11" refType="h" fact="0.8827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69"/>
          <dgm:constr type="w" for="ch" forName="image_11" refType="w" fact="0.1128"/>
          <dgm:constr type="h" for="ch" forName="image_11" refType="h" fact="0.2147"/>
          <dgm:constr type="l" for="ch" forName="image_accent_11" refType="w" fact="0.4258"/>
          <dgm:constr type="t" for="ch" forName="image_accent_11" refType="h" fact="0.8596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"/>
          <dgm:constr type="w" for="ch" forName="image_12" refType="w" fact="0.11"/>
          <dgm:constr type="h" for="ch" forName="image_12" refType="h" fact="0.2095"/>
          <dgm:constr type="l" for="ch" forName="image_accent_12" refType="w" fact="0.6454"/>
          <dgm:constr type="t" for="ch" forName="image_accent_12" refType="h" fact="0.7447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"/>
          <dgm:constr type="w" for="ch" forName="text_12" refType="w" fact="0.11"/>
          <dgm:constr type="h" for="ch" forName="text_12" refType="h" fact="0.2095"/>
          <dgm:constr type="l" for="ch" forName="text_accent_12" refType="w" fact="0.6248"/>
          <dgm:constr type="t" for="ch" forName="text_accent_12" refType="h" fact="0.7694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15"/>
          <dgm:constr type="w" for="ch" forName="text_13" refType="w" fact="0.11"/>
          <dgm:constr type="h" for="ch" forName="text_13" refType="h" fact="0.2095"/>
          <dgm:constr type="l" for="ch" forName="text_accent_13" refType="w" fact="0.6915"/>
          <dgm:constr type="t" for="ch" forName="text_accent_13" refType="h" fact="0.3472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42"/>
          <dgm:constr type="w" for="ch" forName="image_13" refType="w" fact="0.1128"/>
          <dgm:constr type="h" for="ch" forName="image_13" refType="h" fact="0.2147"/>
          <dgm:constr type="l" for="ch" forName="image_accent_13" refType="w" fact="0.6915"/>
          <dgm:constr type="t" for="ch" forName="image_accent_13" refType="h" fact="0.296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4"/>
          <dgm:constr type="w" for="ch" forName="text_14" refType="w" fact="0.11"/>
          <dgm:constr type="h" for="ch" forName="text_14" refType="h" fact="0.2095"/>
          <dgm:constr type="l" for="ch" forName="text_accent_14" refType="w" fact="0.7805"/>
          <dgm:constr type="t" for="ch" forName="text_accent_14" refType="h" fact="0.683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01"/>
          <dgm:constr type="w" for="ch" forName="image_14" refType="w" fact="0.1128"/>
          <dgm:constr type="h" for="ch" forName="image_14" refType="h" fact="0.2147"/>
          <dgm:constr type="l" for="ch" forName="image_accent_14" refType="w" fact="0.7811"/>
          <dgm:constr type="t" for="ch" forName="image_accent_14" refType="h" fact="0.6327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73"/>
          <dgm:constr type="w" for="ch" forName="text_15" refType="w" fact="0.11"/>
          <dgm:constr type="h" for="ch" forName="text_15" refType="h" fact="0.2095"/>
          <dgm:constr type="l" for="ch" forName="text_accent_15" refType="w" fact="0.7806"/>
          <dgm:constr type="t" for="ch" forName="text_accent_15" refType="h" fact="0.23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"/>
          <dgm:constr type="w" for="ch" forName="image_15" refType="w" fact="0.1128"/>
          <dgm:constr type="h" for="ch" forName="image_15" refType="h" fact="0.2147"/>
          <dgm:constr type="l" for="ch" forName="image_accent_15" refType="w" fact="0.7807"/>
          <dgm:constr type="t" for="ch" forName="image_accent_15" refType="h" fact="0.1826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5"/>
          <dgm:constr type="w" for="ch" forName="text_16" refType="w" fact="0.11"/>
          <dgm:constr type="h" for="ch" forName="text_16" refType="h" fact="0.2095"/>
          <dgm:constr type="l" for="ch" forName="text_accent_16" refType="w" fact="0.8703"/>
          <dgm:constr type="t" for="ch" forName="text_accent_16" refType="h" fact="0.7952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22"/>
          <dgm:constr type="w" for="ch" forName="image_16" refType="w" fact="0.1128"/>
          <dgm:constr type="h" for="ch" forName="image_16" refType="h" fact="0.2147"/>
          <dgm:constr type="l" for="ch" forName="image_accent_16" refType="w" fact="0.8703"/>
          <dgm:constr type="t" for="ch" forName="image_accent_16" refType="h" fact="0.7449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88"/>
          <dgm:constr type="w" for="ch" forName="text_17" refType="w" fact="0.11"/>
          <dgm:constr type="h" for="ch" forName="text_17" refType="h" fact="0.2095"/>
          <dgm:constr type="l" for="ch" forName="text_accent_17" refType="w" fact="0.8704"/>
          <dgm:constr type="t" for="ch" forName="text_accent_17" refType="h" fact="0.3445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15"/>
          <dgm:constr type="w" for="ch" forName="image_17" refType="w" fact="0.1128"/>
          <dgm:constr type="h" for="ch" forName="image_17" refType="h" fact="0.2147"/>
          <dgm:constr type="l" for="ch" forName="image_accent_17" refType="w" fact="0.8704"/>
          <dgm:constr type="t" for="ch" forName="image_accent_17" refType="h" fact="0.2941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2"/>
          <dgm:constr type="w" for="ch" forName="image_18" refType="w" fact="0.11"/>
          <dgm:constr type="h" for="ch" forName="image_18" refType="h" fact="0.2095"/>
          <dgm:constr type="l" for="ch" forName="image_accent_18" refType="w" fact="0.96"/>
          <dgm:constr type="t" for="ch" forName="image_accent_18" refType="h" fact="0.6829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"/>
          <dgm:constr type="w" for="ch" forName="text_18" refType="w" fact="0.1128"/>
          <dgm:constr type="h" for="ch" forName="text_18" refType="h" fact="0.2147"/>
          <dgm:constr type="l" for="ch" forName="text_accent_18" refType="w" fact="0.96"/>
          <dgm:constr type="t" for="ch" forName="text_accent_18" refType="h" fact="0.6326"/>
          <dgm:constr type="w" for="ch" forName="text_accent_18" refType="w" fact="0.0132"/>
          <dgm:constr type="h" for="ch" forName="text_accent_18" refType="h" fact="0.0251"/>
        </dgm:constrLst>
      </dgm:if>
      <dgm:if name="Name20" axis="ch" ptType="node" func="cnt" op="equ" val="19">
        <dgm:alg type="composite">
          <dgm:param type="ar" val="2.2045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32"/>
          <dgm:constr type="w" for="ch" forName="text_1" refType="w" fact="0.11"/>
          <dgm:constr type="h" for="ch" forName="text_1" refType="h" fact="0.2091"/>
          <dgm:constr type="l" for="ch" forName="text_accent_1" refType="w" fact="0.0922"/>
          <dgm:constr type="t" for="ch" forName="text_accent_1" refType="h" fact="0.4352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98"/>
          <dgm:constr type="w" for="ch" forName="image_1" refType="w" fact="0.1128"/>
          <dgm:constr type="h" for="ch" forName="image_1" refType="h" fact="0.2143"/>
          <dgm:constr type="l" for="ch" forName="image_accent_1" refType="w" fact="0.0728"/>
          <dgm:constr type="t" for="ch" forName="image_accent_1" refType="h" fact="0.412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32"/>
          <dgm:constr type="w" for="ch" forName="image_2" refType="w" fact="0.11"/>
          <dgm:constr type="h" for="ch" forName="image_2" refType="h" fact="0.2091"/>
          <dgm:constr type="l" for="ch" forName="image_accent_2" refType="w" fact="0.2687"/>
          <dgm:constr type="t" for="ch" forName="image_accent_2" refType="h" fact="0.4352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98"/>
          <dgm:constr type="w" for="ch" forName="text_2" refType="w" fact="0.1128"/>
          <dgm:constr type="h" for="ch" forName="text_2" refType="h" fact="0.2143"/>
          <dgm:constr type="l" for="ch" forName="text_accent_2" refType="w" fact="0.2493"/>
          <dgm:constr type="t" for="ch" forName="text_accent_2" refType="h" fact="0.412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22"/>
          <dgm:constr type="w" for="ch" forName="text_3" refType="w" fact="0.11"/>
          <dgm:constr type="h" for="ch" forName="text_3" refType="h" fact="0.2091"/>
          <dgm:constr type="l" for="ch" forName="text_accent_3" refType="w" fact="0.1612"/>
          <dgm:constr type="t" for="ch" forName="text_accent_3" refType="h" fact="0.1279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65"/>
          <dgm:constr type="w" for="ch" forName="image_3" refType="w" fact="0.1128"/>
          <dgm:constr type="h" for="ch" forName="image_3" refType="h" fact="0.2143"/>
          <dgm:constr type="l" for="ch" forName="image_accent_3" refType="w" fact="0.1812"/>
          <dgm:constr type="t" for="ch" forName="image_accent_3" refType="h" fact="0.0986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206"/>
          <dgm:constr type="w" for="ch" forName="text_4" refType="w" fact="0.11"/>
          <dgm:constr type="h" for="ch" forName="text_4" refType="h" fact="0.2091"/>
          <dgm:constr type="l" for="ch" forName="text_accent_4" refType="w" fact="0.3608"/>
          <dgm:constr type="t" for="ch" forName="text_accent_4" refType="h" fact="0.2115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14"/>
          <dgm:constr type="w" for="ch" forName="image_4" refType="w" fact="0.11"/>
          <dgm:constr type="h" for="ch" forName="image_4" refType="h" fact="0.2091"/>
          <dgm:constr type="l" for="ch" forName="image_accent_4" refType="w" fact="0.3796"/>
          <dgm:constr type="t" for="ch" forName="image_accent_4" refType="h" fact="0.2355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86"/>
          <dgm:constr type="w" for="ch" forName="text_5" refType="w" fact="0.11"/>
          <dgm:constr type="h" for="ch" forName="text_5" refType="h" fact="0.2091"/>
          <dgm:constr type="l" for="ch" forName="text_accent_5" refType="w" fact="0.4489"/>
          <dgm:constr type="t" for="ch" forName="text_accent_5" refType="h" fact="0.0989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88"/>
          <dgm:constr type="w" for="ch" forName="image_5" refType="w" fact="0.11"/>
          <dgm:constr type="h" for="ch" forName="image_5" refType="h" fact="0.2091"/>
          <dgm:constr type="l" for="ch" forName="image_accent_5" refType="w" fact="0.4677"/>
          <dgm:constr type="t" for="ch" forName="image_accent_5" refType="h" fact="0.123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24"/>
          <dgm:constr type="w" for="ch" forName="text_6" refType="w" fact="0.11"/>
          <dgm:constr type="h" for="ch" forName="text_6" refType="h" fact="0.2091"/>
          <dgm:constr type="l" for="ch" forName="text_accent_6" refType="w" fact="0.4688"/>
          <dgm:constr type="t" for="ch" forName="text_accent_6" refType="h" fact="0.5208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42"/>
          <dgm:constr type="w" for="ch" forName="image_6" refType="w" fact="0.11"/>
          <dgm:constr type="h" for="ch" forName="image_6" refType="h" fact="0.2091"/>
          <dgm:constr type="l" for="ch" forName="image_accent_6" refType="w" fact="0.4482"/>
          <dgm:constr type="t" for="ch" forName="image_accent_6" refType="h" fact="0.5455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76"/>
          <dgm:constr type="w" for="ch" forName="image_7" refType="w" fact="0.11"/>
          <dgm:constr type="h" for="ch" forName="image_7" refType="h" fact="0.2091"/>
          <dgm:constr type="l" for="ch" forName="image_accent_7" refType="w" fact="0.1607"/>
          <dgm:constr type="t" for="ch" forName="image_accent_7" refType="h" fact="0.5732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34"/>
          <dgm:constr type="w" for="ch" forName="text_7" refType="w" fact="0.1128"/>
          <dgm:constr type="h" for="ch" forName="text_7" refType="h" fact="0.2143"/>
          <dgm:constr type="l" for="ch" forName="text_accent_7" refType="w" fact="0.1814"/>
          <dgm:constr type="t" for="ch" forName="text_accent_7" refType="h" fact="0.5456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8"/>
          <dgm:constr type="w" for="ch" forName="image_8" refType="w" fact="0.11"/>
          <dgm:constr type="h" for="ch" forName="image_8" refType="h" fact="0.2091"/>
          <dgm:constr type="l" for="ch" forName="image_accent_8" refType="w" fact="0.537"/>
          <dgm:constr type="t" for="ch" forName="image_accent_8" refType="h" fact="0.6589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52"/>
          <dgm:constr type="w" for="ch" forName="text_8" refType="w" fact="0.11"/>
          <dgm:constr type="h" for="ch" forName="text_8" refType="h" fact="0.2091"/>
          <dgm:constr type="l" for="ch" forName="text_accent_8" refType="w" fact="0.557"/>
          <dgm:constr type="t" for="ch" forName="text_accent_8" refType="h" fact="0.6349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304"/>
          <dgm:constr type="w" for="ch" forName="image_9" refType="w" fact="0.11"/>
          <dgm:constr type="h" for="ch" forName="image_9" refType="h" fact="0.2091"/>
          <dgm:constr type="l" for="ch" forName="image_accent_9" refType="w" fact="0.6025"/>
          <dgm:constr type="t" for="ch" forName="image_accent_9" refType="h" fact="0.236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34"/>
          <dgm:constr type="w" for="ch" forName="text_9" refType="w" fact="0.1128"/>
          <dgm:constr type="h" for="ch" forName="text_9" refType="h" fact="0.2143"/>
          <dgm:constr type="l" for="ch" forName="text_accent_9" refType="w" fact="0.6025"/>
          <dgm:constr type="t" for="ch" forName="text_accent_9" refType="h" fact="0.1858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8"/>
          <dgm:constr type="w" for="ch" forName="text_10" refType="w" fact="0.11"/>
          <dgm:constr type="h" for="ch" forName="text_10" refType="h" fact="0.2091"/>
          <dgm:constr type="l" for="ch" forName="text_accent_10" refType="w" fact="0.2917"/>
          <dgm:constr type="t" for="ch" forName="text_accent_10" refType="h" fact="0.7464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8"/>
          <dgm:constr type="w" for="ch" forName="image_10" refType="w" fact="0.11"/>
          <dgm:constr type="h" for="ch" forName="image_10" refType="h" fact="0.2091"/>
          <dgm:constr type="l" for="ch" forName="image_accent_10" refType="w" fact="0.271"/>
          <dgm:constr type="t" for="ch" forName="image_accent_10" refType="h" fact="0.7711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9"/>
          <dgm:constr type="w" for="ch" forName="text_11" refType="w" fact="0.11"/>
          <dgm:constr type="h" for="ch" forName="text_11" refType="h" fact="0.2091"/>
          <dgm:constr type="l" for="ch" forName="text_accent_11" refType="w" fact="0.4452"/>
          <dgm:constr type="t" for="ch" forName="text_accent_11" refType="h" fact="0.8829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75"/>
          <dgm:constr type="w" for="ch" forName="image_11" refType="w" fact="0.1128"/>
          <dgm:constr type="h" for="ch" forName="image_11" refType="h" fact="0.2143"/>
          <dgm:constr type="l" for="ch" forName="image_accent_11" refType="w" fact="0.4258"/>
          <dgm:constr type="t" for="ch" forName="image_accent_11" refType="h" fact="0.8598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7"/>
          <dgm:constr type="w" for="ch" forName="image_12" refType="w" fact="0.11"/>
          <dgm:constr type="h" for="ch" forName="image_12" refType="h" fact="0.2091"/>
          <dgm:constr type="l" for="ch" forName="image_accent_12" refType="w" fact="0.6454"/>
          <dgm:constr type="t" for="ch" forName="image_accent_12" refType="h" fact="0.7451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5"/>
          <dgm:constr type="w" for="ch" forName="text_12" refType="w" fact="0.11"/>
          <dgm:constr type="h" for="ch" forName="text_12" refType="h" fact="0.2091"/>
          <dgm:constr type="l" for="ch" forName="text_accent_12" refType="w" fact="0.6248"/>
          <dgm:constr type="t" for="ch" forName="text_accent_12" refType="h" fact="0.7698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26"/>
          <dgm:constr type="w" for="ch" forName="text_13" refType="w" fact="0.11"/>
          <dgm:constr type="h" for="ch" forName="text_13" refType="h" fact="0.2091"/>
          <dgm:constr type="l" for="ch" forName="text_accent_13" refType="w" fact="0.6915"/>
          <dgm:constr type="t" for="ch" forName="text_accent_13" refType="h" fact="0.3483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57"/>
          <dgm:constr type="w" for="ch" forName="image_13" refType="w" fact="0.1128"/>
          <dgm:constr type="h" for="ch" forName="image_13" refType="h" fact="0.2143"/>
          <dgm:constr type="l" for="ch" forName="image_accent_13" refType="w" fact="0.6915"/>
          <dgm:constr type="t" for="ch" forName="image_accent_13" refType="h" fact="0.29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9"/>
          <dgm:constr type="w" for="ch" forName="text_14" refType="w" fact="0.11"/>
          <dgm:constr type="h" for="ch" forName="text_14" refType="h" fact="0.2091"/>
          <dgm:constr type="l" for="ch" forName="text_accent_14" refType="w" fact="0.7805"/>
          <dgm:constr type="t" for="ch" forName="text_accent_14" refType="h" fact="0.6836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1"/>
          <dgm:constr type="w" for="ch" forName="image_14" refType="w" fact="0.1128"/>
          <dgm:constr type="h" for="ch" forName="image_14" refType="h" fact="0.2143"/>
          <dgm:constr type="l" for="ch" forName="image_accent_14" refType="w" fact="0.7811"/>
          <dgm:constr type="t" for="ch" forName="image_accent_14" refType="h" fact="0.6333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86"/>
          <dgm:constr type="w" for="ch" forName="text_15" refType="w" fact="0.11"/>
          <dgm:constr type="h" for="ch" forName="text_15" refType="h" fact="0.2091"/>
          <dgm:constr type="l" for="ch" forName="text_accent_15" refType="w" fact="0.7806"/>
          <dgm:constr type="t" for="ch" forName="text_accent_15" refType="h" fact="0.234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.0017"/>
          <dgm:constr type="w" for="ch" forName="image_15" refType="w" fact="0.1128"/>
          <dgm:constr type="h" for="ch" forName="image_15" refType="h" fact="0.2143"/>
          <dgm:constr type="l" for="ch" forName="image_accent_15" refType="w" fact="0.7807"/>
          <dgm:constr type="t" for="ch" forName="image_accent_15" refType="h" fact="0.184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9"/>
          <dgm:constr type="w" for="ch" forName="text_16" refType="w" fact="0.11"/>
          <dgm:constr type="h" for="ch" forName="text_16" refType="h" fact="0.2091"/>
          <dgm:constr type="l" for="ch" forName="text_accent_16" refType="w" fact="0.8703"/>
          <dgm:constr type="t" for="ch" forName="text_accent_16" refType="h" fact="0.7955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3"/>
          <dgm:constr type="w" for="ch" forName="image_16" refType="w" fact="0.1128"/>
          <dgm:constr type="h" for="ch" forName="image_16" refType="h" fact="0.2143"/>
          <dgm:constr type="l" for="ch" forName="image_accent_16" refType="w" fact="0.8703"/>
          <dgm:constr type="t" for="ch" forName="image_accent_16" refType="h" fact="0.7453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99"/>
          <dgm:constr type="w" for="ch" forName="text_17" refType="w" fact="0.11"/>
          <dgm:constr type="h" for="ch" forName="text_17" refType="h" fact="0.2091"/>
          <dgm:constr type="l" for="ch" forName="text_accent_17" refType="w" fact="0.8704"/>
          <dgm:constr type="t" for="ch" forName="text_accent_17" refType="h" fact="0.3456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3"/>
          <dgm:constr type="w" for="ch" forName="image_17" refType="w" fact="0.1128"/>
          <dgm:constr type="h" for="ch" forName="image_17" refType="h" fact="0.2143"/>
          <dgm:constr type="l" for="ch" forName="image_accent_17" refType="w" fact="0.8704"/>
          <dgm:constr type="t" for="ch" forName="image_accent_17" refType="h" fact="0.2953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8"/>
          <dgm:constr type="w" for="ch" forName="image_18" refType="w" fact="0.11"/>
          <dgm:constr type="h" for="ch" forName="image_18" refType="h" fact="0.2091"/>
          <dgm:constr type="l" for="ch" forName="image_accent_18" refType="w" fact="0.96"/>
          <dgm:constr type="t" for="ch" forName="image_accent_18" refType="h" fact="0.6835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09"/>
          <dgm:constr type="w" for="ch" forName="text_18" refType="w" fact="0.1128"/>
          <dgm:constr type="h" for="ch" forName="text_18" refType="h" fact="0.2143"/>
          <dgm:constr type="l" for="ch" forName="text_accent_18" refType="w" fact="0.96"/>
          <dgm:constr type="t" for="ch" forName="text_accent_18" refType="h" fact="0.6332"/>
          <dgm:constr type="w" for="ch" forName="text_accent_18" refType="w" fact="0.0132"/>
          <dgm:constr type="h" for="ch" forName="text_accent_18" refType="h" fact="0.0251"/>
          <dgm:constr type="l" for="ch" forName="text_19" refType="w" fact="0.8885"/>
          <dgm:constr type="t" for="ch" forName="text_19" refType="h" fact="0.2269"/>
          <dgm:constr type="w" for="ch" forName="text_19" refType="w" fact="0.11"/>
          <dgm:constr type="h" for="ch" forName="text_19" refType="h" fact="0.2091"/>
          <dgm:constr type="l" for="ch" forName="text_accent_19" refType="w" fact="0.96"/>
          <dgm:constr type="t" for="ch" forName="text_accent_19" refType="h" fact="0.2326"/>
          <dgm:constr type="w" for="ch" forName="text_accent_19" refType="w" fact="0.0132"/>
          <dgm:constr type="h" for="ch" forName="text_accent_19" refType="h" fact="0.0251"/>
          <dgm:constr type="l" for="ch" forName="image_19" refType="w" fact="0.8872"/>
          <dgm:constr type="t" for="ch" forName="image_19" refType="h" fact="0"/>
          <dgm:constr type="w" for="ch" forName="image_19" refType="w" fact="0.1128"/>
          <dgm:constr type="h" for="ch" forName="image_19" refType="h" fact="0.2143"/>
          <dgm:constr type="l" for="ch" forName="image_accent_19" refType="w" fact="0.96"/>
          <dgm:constr type="t" for="ch" forName="image_accent_19" refType="h" fact="0.1823"/>
          <dgm:constr type="w" for="ch" forName="image_accent_19" refType="w" fact="0.0132"/>
          <dgm:constr type="h" for="ch" forName="image_accent_19" refType="h" fact="0.0251"/>
        </dgm:constrLst>
      </dgm:if>
      <dgm:if name="Name21" axis="ch" ptType="node" func="cnt" op="equ" val="20">
        <dgm:alg type="composite">
          <dgm:param type="ar" val="2.2055"/>
        </dgm:alg>
        <dgm:constrLst>
          <dgm:constr type="primFontSz" for="des" ptType="node" op="equ" val="65"/>
          <dgm:constr type="l" for="ch" forName="text_1" refType="w" fact="0.0913"/>
          <dgm:constr type="t" for="ch" forName="text_1" refType="h" fact="0.3428"/>
          <dgm:constr type="w" for="ch" forName="text_1" refType="w" fact="0.1098"/>
          <dgm:constr type="h" for="ch" forName="text_1" refType="h" fact="0.2089"/>
          <dgm:constr type="l" for="ch" forName="text_accent_1" refType="w" fact="0.0937"/>
          <dgm:constr type="t" for="ch" forName="text_accent_1" refType="h" fact="0.4347"/>
          <dgm:constr type="w" for="ch" forName="text_accent_1" refType="w" fact="0.0132"/>
          <dgm:constr type="h" for="ch" forName="text_accent_1" refType="h" fact="0.025"/>
          <dgm:constr type="l" for="ch" forName="image_1" refType="w" fact="0.0016"/>
          <dgm:constr type="t" for="ch" forName="image_1" refType="h" fact="0.2295"/>
          <dgm:constr type="w" for="ch" forName="image_1" refType="w" fact="0.1126"/>
          <dgm:constr type="h" for="ch" forName="image_1" refType="h" fact="0.2141"/>
          <dgm:constr type="l" for="ch" forName="image_accent_1" refType="w" fact="0.0743"/>
          <dgm:constr type="t" for="ch" forName="image_accent_1" refType="h" fact="0.4116"/>
          <dgm:constr type="w" for="ch" forName="image_accent_1" refType="w" fact="0.0132"/>
          <dgm:constr type="h" for="ch" forName="image_accent_1" refType="h" fact="0.025"/>
          <dgm:constr type="l" for="ch" forName="image_2" refType="w" fact="0.2675"/>
          <dgm:constr type="t" for="ch" forName="image_2" refType="h" fact="0.3428"/>
          <dgm:constr type="w" for="ch" forName="image_2" refType="w" fact="0.1098"/>
          <dgm:constr type="h" for="ch" forName="image_2" refType="h" fact="0.2089"/>
          <dgm:constr type="l" for="ch" forName="image_accent_2" refType="w" fact="0.2699"/>
          <dgm:constr type="t" for="ch" forName="image_accent_2" refType="h" fact="0.4347"/>
          <dgm:constr type="w" for="ch" forName="image_accent_2" refType="w" fact="0.0132"/>
          <dgm:constr type="h" for="ch" forName="image_accent_2" refType="h" fact="0.025"/>
          <dgm:constr type="l" for="ch" forName="text_2" refType="w" fact="0.1779"/>
          <dgm:constr type="t" for="ch" forName="text_2" refType="h" fact="0.2295"/>
          <dgm:constr type="w" for="ch" forName="text_2" refType="w" fact="0.1126"/>
          <dgm:constr type="h" for="ch" forName="text_2" refType="h" fact="0.2141"/>
          <dgm:constr type="l" for="ch" forName="text_accent_2" refType="w" fact="0.2505"/>
          <dgm:constr type="t" for="ch" forName="text_accent_2" refType="h" fact="0.4116"/>
          <dgm:constr type="w" for="ch" forName="text_accent_2" refType="w" fact="0.0132"/>
          <dgm:constr type="h" for="ch" forName="text_accent_2" refType="h" fact="0.025"/>
          <dgm:constr type="l" for="ch" forName="text_3" refType="w" fact="0.0912"/>
          <dgm:constr type="t" for="ch" forName="text_3" refType="h" fact="0.1221"/>
          <dgm:constr type="w" for="ch" forName="text_3" refType="w" fact="0.1098"/>
          <dgm:constr type="h" for="ch" forName="text_3" refType="h" fact="0.2089"/>
          <dgm:constr type="l" for="ch" forName="text_accent_3" refType="w" fact="0.1626"/>
          <dgm:constr type="t" for="ch" forName="text_accent_3" refType="h" fact="0.1277"/>
          <dgm:constr type="w" for="ch" forName="text_accent_3" refType="w" fact="0.0132"/>
          <dgm:constr type="h" for="ch" forName="text_accent_3" refType="h" fact="0.025"/>
          <dgm:constr type="l" for="ch" forName="image_3" refType="w" fact="0.1779"/>
          <dgm:constr type="t" for="ch" forName="image_3" refType="h" fact="0.0065"/>
          <dgm:constr type="w" for="ch" forName="image_3" refType="w" fact="0.1126"/>
          <dgm:constr type="h" for="ch" forName="image_3" refType="h" fact="0.2141"/>
          <dgm:constr type="l" for="ch" forName="image_accent_3" refType="w" fact="0.1825"/>
          <dgm:constr type="t" for="ch" forName="image_accent_3" refType="h" fact="0.0985"/>
          <dgm:constr type="w" for="ch" forName="image_accent_3" refType="w" fact="0.0132"/>
          <dgm:constr type="h" for="ch" forName="image_accent_3" refType="h" fact="0.025"/>
          <dgm:constr type="l" for="ch" forName="text_4" refType="w" fact="0.2674"/>
          <dgm:constr type="t" for="ch" forName="text_4" refType="h" fact="0.1204"/>
          <dgm:constr type="w" for="ch" forName="text_4" refType="w" fact="0.1098"/>
          <dgm:constr type="h" for="ch" forName="text_4" refType="h" fact="0.2089"/>
          <dgm:constr type="l" for="ch" forName="text_accent_4" refType="w" fact="0.3618"/>
          <dgm:constr type="t" for="ch" forName="text_accent_4" refType="h" fact="0.2112"/>
          <dgm:constr type="w" for="ch" forName="text_accent_4" refType="w" fact="0.0132"/>
          <dgm:constr type="h" for="ch" forName="text_accent_4" refType="h" fact="0.025"/>
          <dgm:constr type="l" for="ch" forName="image_4" refType="w" fact="0.3555"/>
          <dgm:constr type="t" for="ch" forName="image_4" refType="h" fact="0.2311"/>
          <dgm:constr type="w" for="ch" forName="image_4" refType="w" fact="0.1098"/>
          <dgm:constr type="h" for="ch" forName="image_4" refType="h" fact="0.2089"/>
          <dgm:constr type="l" for="ch" forName="image_accent_4" refType="w" fact="0.3806"/>
          <dgm:constr type="t" for="ch" forName="image_accent_4" refType="h" fact="0.2353"/>
          <dgm:constr type="w" for="ch" forName="image_accent_4" refType="w" fact="0.0132"/>
          <dgm:constr type="h" for="ch" forName="image_accent_4" refType="h" fact="0.025"/>
          <dgm:constr type="l" for="ch" forName="text_5" refType="w" fact="0.3553"/>
          <dgm:constr type="t" for="ch" forName="text_5" refType="h" fact="0.0086"/>
          <dgm:constr type="w" for="ch" forName="text_5" refType="w" fact="0.1098"/>
          <dgm:constr type="h" for="ch" forName="text_5" refType="h" fact="0.2089"/>
          <dgm:constr type="l" for="ch" forName="text_accent_5" refType="w" fact="0.4498"/>
          <dgm:constr type="t" for="ch" forName="text_accent_5" refType="h" fact="0.0988"/>
          <dgm:constr type="w" for="ch" forName="text_accent_5" refType="w" fact="0.0132"/>
          <dgm:constr type="h" for="ch" forName="text_accent_5" refType="h" fact="0.025"/>
          <dgm:constr type="l" for="ch" forName="image_5" refType="w" fact="0.4435"/>
          <dgm:constr type="t" for="ch" forName="image_5" refType="h" fact="0.1187"/>
          <dgm:constr type="w" for="ch" forName="image_5" refType="w" fact="0.1098"/>
          <dgm:constr type="h" for="ch" forName="image_5" refType="h" fact="0.2089"/>
          <dgm:constr type="l" for="ch" forName="image_accent_5" refType="w" fact="0.4686"/>
          <dgm:constr type="t" for="ch" forName="image_accent_5" refType="h" fact="0.1228"/>
          <dgm:constr type="w" for="ch" forName="image_accent_5" refType="w" fact="0.0132"/>
          <dgm:constr type="h" for="ch" forName="image_accent_5" refType="h" fact="0.025"/>
          <dgm:constr type="l" for="ch" forName="text_6" refType="w" fact="0.4438"/>
          <dgm:constr type="t" for="ch" forName="text_6" refType="h" fact="0.342"/>
          <dgm:constr type="w" for="ch" forName="text_6" refType="w" fact="0.1098"/>
          <dgm:constr type="h" for="ch" forName="text_6" refType="h" fact="0.2089"/>
          <dgm:constr type="l" for="ch" forName="text_accent_6" refType="w" fact="0.4697"/>
          <dgm:constr type="t" for="ch" forName="text_accent_6" refType="h" fact="0.5202"/>
          <dgm:constr type="w" for="ch" forName="text_accent_6" refType="w" fact="0.0132"/>
          <dgm:constr type="h" for="ch" forName="text_accent_6" refType="h" fact="0.025"/>
          <dgm:constr type="l" for="ch" forName="image_6" refType="w" fact="0.3555"/>
          <dgm:constr type="t" for="ch" forName="image_6" refType="h" fact="0.4537"/>
          <dgm:constr type="w" for="ch" forName="image_6" refType="w" fact="0.1098"/>
          <dgm:constr type="h" for="ch" forName="image_6" refType="h" fact="0.2089"/>
          <dgm:constr type="l" for="ch" forName="image_accent_6" refType="w" fact="0.4491"/>
          <dgm:constr type="t" for="ch" forName="image_accent_6" refType="h" fact="0.5448"/>
          <dgm:constr type="w" for="ch" forName="image_accent_6" refType="w" fact="0.0132"/>
          <dgm:constr type="h" for="ch" forName="image_accent_6" refType="h" fact="0.025"/>
          <dgm:constr type="l" for="ch" forName="image_7" refType="w" fact="0.0907"/>
          <dgm:constr type="t" for="ch" forName="image_7" refType="h" fact="0.5669"/>
          <dgm:constr type="w" for="ch" forName="image_7" refType="w" fact="0.1098"/>
          <dgm:constr type="h" for="ch" forName="image_7" refType="h" fact="0.2089"/>
          <dgm:constr type="l" for="ch" forName="image_accent_7" refType="w" fact="0.1621"/>
          <dgm:constr type="t" for="ch" forName="image_accent_7" refType="h" fact="0.5726"/>
          <dgm:constr type="w" for="ch" forName="image_accent_7" refType="w" fact="0.0132"/>
          <dgm:constr type="h" for="ch" forName="image_accent_7" refType="h" fact="0.025"/>
          <dgm:constr type="l" for="ch" forName="text_7" refType="w" fact="0.1781"/>
          <dgm:constr type="t" for="ch" forName="text_7" refType="h" fact="0.4528"/>
          <dgm:constr type="w" for="ch" forName="text_7" refType="w" fact="0.1126"/>
          <dgm:constr type="h" for="ch" forName="text_7" refType="h" fact="0.2141"/>
          <dgm:constr type="l" for="ch" forName="text_accent_7" refType="w" fact="0.1827"/>
          <dgm:constr type="t" for="ch" forName="text_accent_7" refType="h" fact="0.5449"/>
          <dgm:constr type="w" for="ch" forName="text_accent_7" refType="w" fact="0.0132"/>
          <dgm:constr type="h" for="ch" forName="text_accent_7" refType="h" fact="0.025"/>
          <dgm:constr type="l" for="ch" forName="image_8" refType="w" fact="0.4433"/>
          <dgm:constr type="t" for="ch" forName="image_8" refType="h" fact="0.5673"/>
          <dgm:constr type="w" for="ch" forName="image_8" refType="w" fact="0.1098"/>
          <dgm:constr type="h" for="ch" forName="image_8" refType="h" fact="0.2089"/>
          <dgm:constr type="l" for="ch" forName="image_accent_8" refType="w" fact="0.5378"/>
          <dgm:constr type="t" for="ch" forName="image_accent_8" refType="h" fact="0.6581"/>
          <dgm:constr type="w" for="ch" forName="image_accent_8" refType="w" fact="0.0132"/>
          <dgm:constr type="h" for="ch" forName="image_accent_8" refType="h" fact="0.025"/>
          <dgm:constr type="l" for="ch" forName="text_8" refType="w" fact="0.5318"/>
          <dgm:constr type="t" for="ch" forName="text_8" refType="h" fact="0.4546"/>
          <dgm:constr type="w" for="ch" forName="text_8" refType="w" fact="0.1098"/>
          <dgm:constr type="h" for="ch" forName="text_8" refType="h" fact="0.2089"/>
          <dgm:constr type="l" for="ch" forName="text_accent_8" refType="w" fact="0.5577"/>
          <dgm:constr type="t" for="ch" forName="text_accent_8" refType="h" fact="0.6342"/>
          <dgm:constr type="w" for="ch" forName="text_accent_8" refType="w" fact="0.0132"/>
          <dgm:constr type="h" for="ch" forName="text_accent_8" refType="h" fact="0.025"/>
          <dgm:constr type="l" for="ch" forName="image_9" refType="w" fact="0.5318"/>
          <dgm:constr type="t" for="ch" forName="image_9" refType="h" fact="0.2301"/>
          <dgm:constr type="w" for="ch" forName="image_9" refType="w" fact="0.1098"/>
          <dgm:constr type="h" for="ch" forName="image_9" refType="h" fact="0.2089"/>
          <dgm:constr type="l" for="ch" forName="image_accent_9" refType="w" fact="0.6031"/>
          <dgm:constr type="t" for="ch" forName="image_accent_9" refType="h" fact="0.2357"/>
          <dgm:constr type="w" for="ch" forName="image_accent_9" refType="w" fact="0.0132"/>
          <dgm:constr type="h" for="ch" forName="image_accent_9" refType="h" fact="0.025"/>
          <dgm:constr type="l" for="ch" forName="text_9" refType="w" fact="0.5305"/>
          <dgm:constr type="t" for="ch" forName="text_9" refType="h" fact="0.0034"/>
          <dgm:constr type="w" for="ch" forName="text_9" refType="w" fact="0.1126"/>
          <dgm:constr type="h" for="ch" forName="text_9" refType="h" fact="0.2141"/>
          <dgm:constr type="l" for="ch" forName="text_accent_9" refType="w" fact="0.6032"/>
          <dgm:constr type="t" for="ch" forName="text_accent_9" refType="h" fact="0.1855"/>
          <dgm:constr type="w" for="ch" forName="text_accent_9" refType="w" fact="0.0132"/>
          <dgm:constr type="h" for="ch" forName="text_accent_9" refType="h" fact="0.025"/>
          <dgm:constr type="l" for="ch" forName="text_10" refType="w" fact="0.267"/>
          <dgm:constr type="t" for="ch" forName="text_10" refType="h" fact="0.5673"/>
          <dgm:constr type="w" for="ch" forName="text_10" refType="w" fact="0.1098"/>
          <dgm:constr type="h" for="ch" forName="text_10" refType="h" fact="0.2089"/>
          <dgm:constr type="l" for="ch" forName="text_accent_10" refType="w" fact="0.2928"/>
          <dgm:constr type="t" for="ch" forName="text_accent_10" refType="h" fact="0.7455"/>
          <dgm:constr type="w" for="ch" forName="text_accent_10" refType="w" fact="0.0132"/>
          <dgm:constr type="h" for="ch" forName="text_accent_10" refType="h" fact="0.025"/>
          <dgm:constr type="l" for="ch" forName="image_10" refType="w" fact="0.1786"/>
          <dgm:constr type="t" for="ch" forName="image_10" refType="h" fact="0.679"/>
          <dgm:constr type="w" for="ch" forName="image_10" refType="w" fact="0.1098"/>
          <dgm:constr type="h" for="ch" forName="image_10" refType="h" fact="0.2089"/>
          <dgm:constr type="l" for="ch" forName="image_accent_10" refType="w" fact="0.2722"/>
          <dgm:constr type="t" for="ch" forName="image_accent_10" refType="h" fact="0.7701"/>
          <dgm:constr type="w" for="ch" forName="image_accent_10" refType="w" fact="0.0132"/>
          <dgm:constr type="h" for="ch" forName="image_accent_10" refType="h" fact="0.025"/>
          <dgm:constr type="l" for="ch" forName="text_11" refType="w" fact="0.4437"/>
          <dgm:constr type="t" for="ch" forName="text_11" refType="h" fact="0.7899"/>
          <dgm:constr type="w" for="ch" forName="text_11" refType="w" fact="0.1098"/>
          <dgm:constr type="h" for="ch" forName="text_11" refType="h" fact="0.2089"/>
          <dgm:constr type="l" for="ch" forName="text_accent_11" refType="w" fact="0.4462"/>
          <dgm:constr type="t" for="ch" forName="text_accent_11" refType="h" fact="0.8819"/>
          <dgm:constr type="w" for="ch" forName="text_accent_11" refType="w" fact="0.0132"/>
          <dgm:constr type="h" for="ch" forName="text_accent_11" refType="h" fact="0.025"/>
          <dgm:constr type="l" for="ch" forName="image_11" refType="w" fact="0.3541"/>
          <dgm:constr type="t" for="ch" forName="image_11" refType="h" fact="0.6767"/>
          <dgm:constr type="w" for="ch" forName="image_11" refType="w" fact="0.1126"/>
          <dgm:constr type="h" for="ch" forName="image_11" refType="h" fact="0.2141"/>
          <dgm:constr type="l" for="ch" forName="image_accent_11" refType="w" fact="0.4268"/>
          <dgm:constr type="t" for="ch" forName="image_accent_11" refType="h" fact="0.8588"/>
          <dgm:constr type="w" for="ch" forName="image_accent_11" refType="w" fact="0.0132"/>
          <dgm:constr type="h" for="ch" forName="image_accent_11" refType="h" fact="0.025"/>
          <dgm:constr type="l" for="ch" forName="image_12" refType="w" fact="0.6201"/>
          <dgm:constr type="t" for="ch" forName="image_12" refType="h" fact="0.5661"/>
          <dgm:constr type="w" for="ch" forName="image_12" refType="w" fact="0.1098"/>
          <dgm:constr type="h" for="ch" forName="image_12" refType="h" fact="0.2089"/>
          <dgm:constr type="l" for="ch" forName="image_accent_12" refType="w" fact="0.646"/>
          <dgm:constr type="t" for="ch" forName="image_accent_12" refType="h" fact="0.7442"/>
          <dgm:constr type="w" for="ch" forName="image_accent_12" refType="w" fact="0.0132"/>
          <dgm:constr type="h" for="ch" forName="image_accent_12" refType="h" fact="0.025"/>
          <dgm:constr type="l" for="ch" forName="text_12" refType="w" fact="0.5318"/>
          <dgm:constr type="t" for="ch" forName="text_12" refType="h" fact="0.6777"/>
          <dgm:constr type="w" for="ch" forName="text_12" refType="w" fact="0.1098"/>
          <dgm:constr type="h" for="ch" forName="text_12" refType="h" fact="0.2089"/>
          <dgm:constr type="l" for="ch" forName="text_accent_12" refType="w" fact="0.6254"/>
          <dgm:constr type="t" for="ch" forName="text_accent_12" refType="h" fact="0.7689"/>
          <dgm:constr type="w" for="ch" forName="text_accent_12" refType="w" fact="0.0132"/>
          <dgm:constr type="h" for="ch" forName="text_accent_12" refType="h" fact="0.025"/>
          <dgm:constr type="l" for="ch" forName="text_13" refType="w" fact="0.6206"/>
          <dgm:constr type="t" for="ch" forName="text_13" refType="h" fact="0.3422"/>
          <dgm:constr type="w" for="ch" forName="text_13" refType="w" fact="0.1098"/>
          <dgm:constr type="h" for="ch" forName="text_13" refType="h" fact="0.2089"/>
          <dgm:constr type="l" for="ch" forName="text_accent_13" refType="w" fact="0.692"/>
          <dgm:constr type="t" for="ch" forName="text_accent_13" refType="h" fact="0.3479"/>
          <dgm:constr type="w" for="ch" forName="text_accent_13" refType="w" fact="0.0132"/>
          <dgm:constr type="h" for="ch" forName="text_accent_13" refType="h" fact="0.025"/>
          <dgm:constr type="l" for="ch" forName="image_13" refType="w" fact="0.6193"/>
          <dgm:constr type="t" for="ch" forName="image_13" refType="h" fact="0.1156"/>
          <dgm:constr type="w" for="ch" forName="image_13" refType="w" fact="0.1126"/>
          <dgm:constr type="h" for="ch" forName="image_13" refType="h" fact="0.2141"/>
          <dgm:constr type="l" for="ch" forName="image_accent_13" refType="w" fact="0.692"/>
          <dgm:constr type="t" for="ch" forName="image_accent_13" refType="h" fact="0.2977"/>
          <dgm:constr type="w" for="ch" forName="image_accent_13" refType="w" fact="0.0132"/>
          <dgm:constr type="h" for="ch" forName="image_accent_13" refType="h" fact="0.025"/>
          <dgm:constr type="l" for="ch" forName="text_14" refType="w" fact="0.7095"/>
          <dgm:constr type="t" for="ch" forName="text_14" refType="h" fact="0.6771"/>
          <dgm:constr type="w" for="ch" forName="text_14" refType="w" fact="0.1098"/>
          <dgm:constr type="h" for="ch" forName="text_14" refType="h" fact="0.2089"/>
          <dgm:constr type="l" for="ch" forName="text_accent_14" refType="w" fact="0.7809"/>
          <dgm:constr type="t" for="ch" forName="text_accent_14" refType="h" fact="0.6827"/>
          <dgm:constr type="w" for="ch" forName="text_accent_14" refType="w" fact="0.0132"/>
          <dgm:constr type="h" for="ch" forName="text_accent_14" refType="h" fact="0.025"/>
          <dgm:constr type="l" for="ch" forName="image_14" refType="w" fact="0.7088"/>
          <dgm:constr type="t" for="ch" forName="image_14" refType="h" fact="0.4505"/>
          <dgm:constr type="w" for="ch" forName="image_14" refType="w" fact="0.1126"/>
          <dgm:constr type="h" for="ch" forName="image_14" refType="h" fact="0.2141"/>
          <dgm:constr type="l" for="ch" forName="image_accent_14" refType="w" fact="0.7814"/>
          <dgm:constr type="t" for="ch" forName="image_accent_14" refType="h" fact="0.6326"/>
          <dgm:constr type="w" for="ch" forName="image_accent_14" refType="w" fact="0.0132"/>
          <dgm:constr type="h" for="ch" forName="image_accent_14" refType="h" fact="0.025"/>
          <dgm:constr type="l" for="ch" forName="text_15" refType="w" fact="0.7097"/>
          <dgm:constr type="t" for="ch" forName="text_15" refType="h" fact="0.2283"/>
          <dgm:constr type="w" for="ch" forName="text_15" refType="w" fact="0.1098"/>
          <dgm:constr type="h" for="ch" forName="text_15" refType="h" fact="0.2089"/>
          <dgm:constr type="l" for="ch" forName="text_accent_15" refType="w" fact="0.781"/>
          <dgm:constr type="t" for="ch" forName="text_accent_15" refType="h" fact="0.234"/>
          <dgm:constr type="w" for="ch" forName="text_accent_15" refType="w" fact="0.0132"/>
          <dgm:constr type="h" for="ch" forName="text_accent_15" refType="h" fact="0.025"/>
          <dgm:constr type="l" for="ch" forName="image_15" refType="w" fact="0.7084"/>
          <dgm:constr type="t" for="ch" forName="image_15" refType="h" fact="0.0017"/>
          <dgm:constr type="w" for="ch" forName="image_15" refType="w" fact="0.1126"/>
          <dgm:constr type="h" for="ch" forName="image_15" refType="h" fact="0.2141"/>
          <dgm:constr type="l" for="ch" forName="image_accent_15" refType="w" fact="0.781"/>
          <dgm:constr type="t" for="ch" forName="image_accent_15" refType="h" fact="0.1838"/>
          <dgm:constr type="w" for="ch" forName="image_accent_15" refType="w" fact="0.0132"/>
          <dgm:constr type="h" for="ch" forName="image_accent_15" refType="h" fact="0.025"/>
          <dgm:constr type="l" for="ch" forName="text_16" refType="w" fact="0.7991"/>
          <dgm:constr type="t" for="ch" forName="text_16" refType="h" fact="0.789"/>
          <dgm:constr type="w" for="ch" forName="text_16" refType="w" fact="0.1098"/>
          <dgm:constr type="h" for="ch" forName="text_16" refType="h" fact="0.2089"/>
          <dgm:constr type="l" for="ch" forName="text_accent_16" refType="w" fact="0.8705"/>
          <dgm:constr type="t" for="ch" forName="text_accent_16" refType="h" fact="0.7946"/>
          <dgm:constr type="w" for="ch" forName="text_accent_16" refType="w" fact="0.0132"/>
          <dgm:constr type="h" for="ch" forName="text_accent_16" refType="h" fact="0.025"/>
          <dgm:constr type="l" for="ch" forName="image_16" refType="w" fact="0.7978"/>
          <dgm:constr type="t" for="ch" forName="image_16" refType="h" fact="0.5623"/>
          <dgm:constr type="w" for="ch" forName="image_16" refType="w" fact="0.1126"/>
          <dgm:constr type="h" for="ch" forName="image_16" refType="h" fact="0.2141"/>
          <dgm:constr type="l" for="ch" forName="image_accent_16" refType="w" fact="0.8705"/>
          <dgm:constr type="t" for="ch" forName="image_accent_16" refType="h" fact="0.7444"/>
          <dgm:constr type="w" for="ch" forName="image_accent_16" refType="w" fact="0.0132"/>
          <dgm:constr type="h" for="ch" forName="image_accent_16" refType="h" fact="0.025"/>
          <dgm:constr type="l" for="ch" forName="text_17" refType="w" fact="0.7992"/>
          <dgm:constr type="t" for="ch" forName="text_17" refType="h" fact="0.3395"/>
          <dgm:constr type="w" for="ch" forName="text_17" refType="w" fact="0.1098"/>
          <dgm:constr type="h" for="ch" forName="text_17" refType="h" fact="0.2089"/>
          <dgm:constr type="l" for="ch" forName="text_accent_17" refType="w" fact="0.8706"/>
          <dgm:constr type="t" for="ch" forName="text_accent_17" refType="h" fact="0.3452"/>
          <dgm:constr type="w" for="ch" forName="text_accent_17" refType="w" fact="0.0132"/>
          <dgm:constr type="h" for="ch" forName="text_accent_17" refType="h" fact="0.025"/>
          <dgm:constr type="l" for="ch" forName="image_17" refType="w" fact="0.798"/>
          <dgm:constr type="t" for="ch" forName="image_17" refType="h" fact="0.1129"/>
          <dgm:constr type="w" for="ch" forName="image_17" refType="w" fact="0.1126"/>
          <dgm:constr type="h" for="ch" forName="image_17" refType="h" fact="0.2141"/>
          <dgm:constr type="l" for="ch" forName="image_accent_17" refType="w" fact="0.8706"/>
          <dgm:constr type="t" for="ch" forName="image_accent_17" refType="h" fact="0.295"/>
          <dgm:constr type="w" for="ch" forName="image_accent_17" refType="w" fact="0.0132"/>
          <dgm:constr type="h" for="ch" forName="image_accent_17" refType="h" fact="0.025"/>
          <dgm:constr type="l" for="ch" forName="image_18" refType="w" fact="0.8887"/>
          <dgm:constr type="t" for="ch" forName="image_18" refType="h" fact="0.677"/>
          <dgm:constr type="w" for="ch" forName="image_18" refType="w" fact="0.1098"/>
          <dgm:constr type="h" for="ch" forName="image_18" refType="h" fact="0.2089"/>
          <dgm:constr type="l" for="ch" forName="image_accent_18" refType="w" fact="0.9601"/>
          <dgm:constr type="t" for="ch" forName="image_accent_18" refType="h" fact="0.6826"/>
          <dgm:constr type="w" for="ch" forName="image_accent_18" refType="w" fact="0.0132"/>
          <dgm:constr type="h" for="ch" forName="image_accent_18" refType="h" fact="0.025"/>
          <dgm:constr type="l" for="ch" forName="text_18" refType="w" fact="0.8874"/>
          <dgm:constr type="t" for="ch" forName="text_18" refType="h" fact="0.4504"/>
          <dgm:constr type="w" for="ch" forName="text_18" refType="w" fact="0.1126"/>
          <dgm:constr type="h" for="ch" forName="text_18" refType="h" fact="0.2141"/>
          <dgm:constr type="l" for="ch" forName="text_accent_18" refType="w" fact="0.9601"/>
          <dgm:constr type="t" for="ch" forName="text_accent_18" refType="h" fact="0.6325"/>
          <dgm:constr type="w" for="ch" forName="text_accent_18" refType="w" fact="0.0132"/>
          <dgm:constr type="h" for="ch" forName="text_accent_18" refType="h" fact="0.025"/>
          <dgm:constr type="l" for="ch" forName="text_19" refType="w" fact="0.8887"/>
          <dgm:constr type="t" for="ch" forName="text_19" refType="h" fact="0.2266"/>
          <dgm:constr type="w" for="ch" forName="text_19" refType="w" fact="0.1098"/>
          <dgm:constr type="h" for="ch" forName="text_19" refType="h" fact="0.2089"/>
          <dgm:constr type="l" for="ch" forName="text_accent_19" refType="w" fact="0.96"/>
          <dgm:constr type="t" for="ch" forName="text_accent_19" refType="h" fact="0.2323"/>
          <dgm:constr type="w" for="ch" forName="text_accent_19" refType="w" fact="0.0132"/>
          <dgm:constr type="h" for="ch" forName="text_accent_19" refType="h" fact="0.025"/>
          <dgm:constr type="l" for="ch" forName="image_19" refType="w" fact="0.8874"/>
          <dgm:constr type="t" for="ch" forName="image_19" refType="h" fact="0"/>
          <dgm:constr type="w" for="ch" forName="image_19" refType="w" fact="0.1126"/>
          <dgm:constr type="h" for="ch" forName="image_19" refType="h" fact="0.2141"/>
          <dgm:constr type="l" for="ch" forName="image_accent_19" refType="w" fact="0.9601"/>
          <dgm:constr type="t" for="ch" forName="image_accent_19" refType="h" fact="0.1821"/>
          <dgm:constr type="w" for="ch" forName="image_accent_19" refType="w" fact="0.0132"/>
          <dgm:constr type="h" for="ch" forName="image_accent_19" refType="h" fact="0.025"/>
          <dgm:constr type="l" for="ch" forName="image_20" refType="w" fact="0.0896"/>
          <dgm:constr type="t" for="ch" forName="image_20" refType="h" fact="0.7911"/>
          <dgm:constr type="w" for="ch" forName="image_20" refType="w" fact="0.1098"/>
          <dgm:constr type="h" for="ch" forName="image_20" refType="h" fact="0.2089"/>
          <dgm:constr type="l" for="ch" forName="image_accent_20" refType="w" fact="0.0921"/>
          <dgm:constr type="t" for="ch" forName="image_accent_20" refType="h" fact="0.883"/>
          <dgm:constr type="w" for="ch" forName="image_accent_20" refType="w" fact="0.0132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126"/>
          <dgm:constr type="h" for="ch" forName="text_20" refType="h" fact="0.2141"/>
          <dgm:constr type="l" for="ch" forName="text_accent_20" refType="w" fact="0.0727"/>
          <dgm:constr type="t" for="ch" forName="text_accent_20" refType="h" fact="0.86"/>
          <dgm:constr type="w" for="ch" forName="text_accent_20" refType="w" fact="0.0132"/>
          <dgm:constr type="h" for="ch" forName="text_accent_20" refType="h" fact="0.025"/>
        </dgm:constrLst>
      </dgm:if>
      <dgm:else name="Name22">
        <dgm:alg type="composite">
          <dgm:param type="ar" val="2.4035"/>
        </dgm:alg>
        <dgm:constrLst>
          <dgm:constr type="primFontSz" for="des" ptType="node" op="equ" val="65"/>
          <dgm:constr type="l" for="ch" forName="text_1" refType="w" fact="0.0837"/>
          <dgm:constr type="t" for="ch" forName="text_1" refType="h" fact="0.3428"/>
          <dgm:constr type="w" for="ch" forName="text_1" refType="w" fact="0.1008"/>
          <dgm:constr type="h" for="ch" forName="text_1" refType="h" fact="0.2089"/>
          <dgm:constr type="l" for="ch" forName="text_accent_1" refType="w" fact="0.086"/>
          <dgm:constr type="t" for="ch" forName="text_accent_1" refType="h" fact="0.4347"/>
          <dgm:constr type="w" for="ch" forName="text_accent_1" refType="w" fact="0.0121"/>
          <dgm:constr type="h" for="ch" forName="text_accent_1" refType="h" fact="0.025"/>
          <dgm:constr type="l" for="ch" forName="image_1" refType="w" fact="0.0015"/>
          <dgm:constr type="t" for="ch" forName="image_1" refType="h" fact="0.2295"/>
          <dgm:constr type="w" for="ch" forName="image_1" refType="w" fact="0.1033"/>
          <dgm:constr type="h" for="ch" forName="image_1" refType="h" fact="0.2141"/>
          <dgm:constr type="l" for="ch" forName="image_accent_1" refType="w" fact="0.0682"/>
          <dgm:constr type="t" for="ch" forName="image_accent_1" refType="h" fact="0.4116"/>
          <dgm:constr type="w" for="ch" forName="image_accent_1" refType="w" fact="0.0121"/>
          <dgm:constr type="h" for="ch" forName="image_accent_1" refType="h" fact="0.025"/>
          <dgm:constr type="l" for="ch" forName="image_2" refType="w" fact="0.2455"/>
          <dgm:constr type="t" for="ch" forName="image_2" refType="h" fact="0.3428"/>
          <dgm:constr type="w" for="ch" forName="image_2" refType="w" fact="0.1008"/>
          <dgm:constr type="h" for="ch" forName="image_2" refType="h" fact="0.2089"/>
          <dgm:constr type="l" for="ch" forName="image_accent_2" refType="w" fact="0.2477"/>
          <dgm:constr type="t" for="ch" forName="image_accent_2" refType="h" fact="0.4347"/>
          <dgm:constr type="w" for="ch" forName="image_accent_2" refType="w" fact="0.0121"/>
          <dgm:constr type="h" for="ch" forName="image_accent_2" refType="h" fact="0.025"/>
          <dgm:constr type="l" for="ch" forName="text_2" refType="w" fact="0.1632"/>
          <dgm:constr type="t" for="ch" forName="text_2" refType="h" fact="0.2295"/>
          <dgm:constr type="w" for="ch" forName="text_2" refType="w" fact="0.1033"/>
          <dgm:constr type="h" for="ch" forName="text_2" refType="h" fact="0.2141"/>
          <dgm:constr type="l" for="ch" forName="text_accent_2" refType="w" fact="0.2299"/>
          <dgm:constr type="t" for="ch" forName="text_accent_2" refType="h" fact="0.4116"/>
          <dgm:constr type="w" for="ch" forName="text_accent_2" refType="w" fact="0.0121"/>
          <dgm:constr type="h" for="ch" forName="text_accent_2" refType="h" fact="0.025"/>
          <dgm:constr type="l" for="ch" forName="text_3" refType="w" fact="0.0837"/>
          <dgm:constr type="t" for="ch" forName="text_3" refType="h" fact="0.1221"/>
          <dgm:constr type="w" for="ch" forName="text_3" refType="w" fact="0.1008"/>
          <dgm:constr type="h" for="ch" forName="text_3" refType="h" fact="0.2089"/>
          <dgm:constr type="l" for="ch" forName="text_accent_3" refType="w" fact="0.1492"/>
          <dgm:constr type="t" for="ch" forName="text_accent_3" refType="h" fact="0.1277"/>
          <dgm:constr type="w" for="ch" forName="text_accent_3" refType="w" fact="0.0121"/>
          <dgm:constr type="h" for="ch" forName="text_accent_3" refType="h" fact="0.025"/>
          <dgm:constr type="l" for="ch" forName="image_3" refType="w" fact="0.1632"/>
          <dgm:constr type="t" for="ch" forName="image_3" refType="h" fact="0.0065"/>
          <dgm:constr type="w" for="ch" forName="image_3" refType="w" fact="0.1033"/>
          <dgm:constr type="h" for="ch" forName="image_3" refType="h" fact="0.2141"/>
          <dgm:constr type="l" for="ch" forName="image_accent_3" refType="w" fact="0.1675"/>
          <dgm:constr type="t" for="ch" forName="image_accent_3" refType="h" fact="0.0985"/>
          <dgm:constr type="w" for="ch" forName="image_accent_3" refType="w" fact="0.0121"/>
          <dgm:constr type="h" for="ch" forName="image_accent_3" refType="h" fact="0.025"/>
          <dgm:constr type="l" for="ch" forName="text_4" refType="w" fact="0.2453"/>
          <dgm:constr type="t" for="ch" forName="text_4" refType="h" fact="0.1204"/>
          <dgm:constr type="w" for="ch" forName="text_4" refType="w" fact="0.1008"/>
          <dgm:constr type="h" for="ch" forName="text_4" refType="h" fact="0.2089"/>
          <dgm:constr type="l" for="ch" forName="text_accent_4" refType="w" fact="0.332"/>
          <dgm:constr type="t" for="ch" forName="text_accent_4" refType="h" fact="0.2112"/>
          <dgm:constr type="w" for="ch" forName="text_accent_4" refType="w" fact="0.0121"/>
          <dgm:constr type="h" for="ch" forName="text_accent_4" refType="h" fact="0.025"/>
          <dgm:constr type="l" for="ch" forName="image_4" refType="w" fact="0.3262"/>
          <dgm:constr type="t" for="ch" forName="image_4" refType="h" fact="0.2311"/>
          <dgm:constr type="w" for="ch" forName="image_4" refType="w" fact="0.1008"/>
          <dgm:constr type="h" for="ch" forName="image_4" refType="h" fact="0.2089"/>
          <dgm:constr type="l" for="ch" forName="image_accent_4" refType="w" fact="0.3493"/>
          <dgm:constr type="t" for="ch" forName="image_accent_4" refType="h" fact="0.2353"/>
          <dgm:constr type="w" for="ch" forName="image_accent_4" refType="w" fact="0.0121"/>
          <dgm:constr type="h" for="ch" forName="image_accent_4" refType="h" fact="0.025"/>
          <dgm:constr type="l" for="ch" forName="text_5" refType="w" fact="0.3261"/>
          <dgm:constr type="t" for="ch" forName="text_5" refType="h" fact="0.0086"/>
          <dgm:constr type="w" for="ch" forName="text_5" refType="w" fact="0.1008"/>
          <dgm:constr type="h" for="ch" forName="text_5" refType="h" fact="0.2089"/>
          <dgm:constr type="l" for="ch" forName="text_accent_5" refType="w" fact="0.4128"/>
          <dgm:constr type="t" for="ch" forName="text_accent_5" refType="h" fact="0.0988"/>
          <dgm:constr type="w" for="ch" forName="text_accent_5" refType="w" fact="0.0121"/>
          <dgm:constr type="h" for="ch" forName="text_accent_5" refType="h" fact="0.025"/>
          <dgm:constr type="l" for="ch" forName="image_5" refType="w" fact="0.4069"/>
          <dgm:constr type="t" for="ch" forName="image_5" refType="h" fact="0.1187"/>
          <dgm:constr type="w" for="ch" forName="image_5" refType="w" fact="0.1008"/>
          <dgm:constr type="h" for="ch" forName="image_5" refType="h" fact="0.2089"/>
          <dgm:constr type="l" for="ch" forName="image_accent_5" refType="w" fact="0.43"/>
          <dgm:constr type="t" for="ch" forName="image_accent_5" refType="h" fact="0.1228"/>
          <dgm:constr type="w" for="ch" forName="image_accent_5" refType="w" fact="0.0121"/>
          <dgm:constr type="h" for="ch" forName="image_accent_5" refType="h" fact="0.025"/>
          <dgm:constr type="l" for="ch" forName="text_6" refType="w" fact="0.4073"/>
          <dgm:constr type="t" for="ch" forName="text_6" refType="h" fact="0.342"/>
          <dgm:constr type="w" for="ch" forName="text_6" refType="w" fact="0.1008"/>
          <dgm:constr type="h" for="ch" forName="text_6" refType="h" fact="0.2089"/>
          <dgm:constr type="l" for="ch" forName="text_accent_6" refType="w" fact="0.431"/>
          <dgm:constr type="t" for="ch" forName="text_accent_6" refType="h" fact="0.5202"/>
          <dgm:constr type="w" for="ch" forName="text_accent_6" refType="w" fact="0.0121"/>
          <dgm:constr type="h" for="ch" forName="text_accent_6" refType="h" fact="0.025"/>
          <dgm:constr type="l" for="ch" forName="image_6" refType="w" fact="0.3262"/>
          <dgm:constr type="t" for="ch" forName="image_6" refType="h" fact="0.4537"/>
          <dgm:constr type="w" for="ch" forName="image_6" refType="w" fact="0.1008"/>
          <dgm:constr type="h" for="ch" forName="image_6" refType="h" fact="0.2089"/>
          <dgm:constr type="l" for="ch" forName="image_accent_6" refType="w" fact="0.4121"/>
          <dgm:constr type="t" for="ch" forName="image_accent_6" refType="h" fact="0.5448"/>
          <dgm:constr type="w" for="ch" forName="image_accent_6" refType="w" fact="0.0121"/>
          <dgm:constr type="h" for="ch" forName="image_accent_6" refType="h" fact="0.025"/>
          <dgm:constr type="l" for="ch" forName="image_7" refType="w" fact="0.0832"/>
          <dgm:constr type="t" for="ch" forName="image_7" refType="h" fact="0.5669"/>
          <dgm:constr type="w" for="ch" forName="image_7" refType="w" fact="0.1008"/>
          <dgm:constr type="h" for="ch" forName="image_7" refType="h" fact="0.2089"/>
          <dgm:constr type="l" for="ch" forName="image_accent_7" refType="w" fact="0.1487"/>
          <dgm:constr type="t" for="ch" forName="image_accent_7" refType="h" fact="0.5726"/>
          <dgm:constr type="w" for="ch" forName="image_accent_7" refType="w" fact="0.0121"/>
          <dgm:constr type="h" for="ch" forName="image_accent_7" refType="h" fact="0.025"/>
          <dgm:constr type="l" for="ch" forName="text_7" refType="w" fact="0.1634"/>
          <dgm:constr type="t" for="ch" forName="text_7" refType="h" fact="0.4529"/>
          <dgm:constr type="w" for="ch" forName="text_7" refType="w" fact="0.1033"/>
          <dgm:constr type="h" for="ch" forName="text_7" refType="h" fact="0.2141"/>
          <dgm:constr type="l" for="ch" forName="text_accent_7" refType="w" fact="0.1677"/>
          <dgm:constr type="t" for="ch" forName="text_accent_7" refType="h" fact="0.5449"/>
          <dgm:constr type="w" for="ch" forName="text_accent_7" refType="w" fact="0.0121"/>
          <dgm:constr type="h" for="ch" forName="text_accent_7" refType="h" fact="0.025"/>
          <dgm:constr type="l" for="ch" forName="image_8" refType="w" fact="0.4068"/>
          <dgm:constr type="t" for="ch" forName="image_8" refType="h" fact="0.5673"/>
          <dgm:constr type="w" for="ch" forName="image_8" refType="w" fact="0.1008"/>
          <dgm:constr type="h" for="ch" forName="image_8" refType="h" fact="0.2089"/>
          <dgm:constr type="l" for="ch" forName="image_accent_8" refType="w" fact="0.4935"/>
          <dgm:constr type="t" for="ch" forName="image_accent_8" refType="h" fact="0.6581"/>
          <dgm:constr type="w" for="ch" forName="image_accent_8" refType="w" fact="0.0121"/>
          <dgm:constr type="h" for="ch" forName="image_accent_8" refType="h" fact="0.025"/>
          <dgm:constr type="l" for="ch" forName="text_8" refType="w" fact="0.488"/>
          <dgm:constr type="t" for="ch" forName="text_8" refType="h" fact="0.4546"/>
          <dgm:constr type="w" for="ch" forName="text_8" refType="w" fact="0.1008"/>
          <dgm:constr type="h" for="ch" forName="text_8" refType="h" fact="0.2089"/>
          <dgm:constr type="l" for="ch" forName="text_accent_8" refType="w" fact="0.5118"/>
          <dgm:constr type="t" for="ch" forName="text_accent_8" refType="h" fact="0.6342"/>
          <dgm:constr type="w" for="ch" forName="text_accent_8" refType="w" fact="0.0121"/>
          <dgm:constr type="h" for="ch" forName="text_accent_8" refType="h" fact="0.025"/>
          <dgm:constr type="l" for="ch" forName="image_9" refType="w" fact="0.488"/>
          <dgm:constr type="t" for="ch" forName="image_9" refType="h" fact="0.2301"/>
          <dgm:constr type="w" for="ch" forName="image_9" refType="w" fact="0.1008"/>
          <dgm:constr type="h" for="ch" forName="image_9" refType="h" fact="0.2089"/>
          <dgm:constr type="l" for="ch" forName="image_accent_9" refType="w" fact="0.5535"/>
          <dgm:constr type="t" for="ch" forName="image_accent_9" refType="h" fact="0.2357"/>
          <dgm:constr type="w" for="ch" forName="image_accent_9" refType="w" fact="0.0121"/>
          <dgm:constr type="h" for="ch" forName="image_accent_9" refType="h" fact="0.025"/>
          <dgm:constr type="l" for="ch" forName="text_9" refType="w" fact="0.4868"/>
          <dgm:constr type="t" for="ch" forName="text_9" refType="h" fact="0.0034"/>
          <dgm:constr type="w" for="ch" forName="text_9" refType="w" fact="0.1033"/>
          <dgm:constr type="h" for="ch" forName="text_9" refType="h" fact="0.2141"/>
          <dgm:constr type="l" for="ch" forName="text_accent_9" refType="w" fact="0.5535"/>
          <dgm:constr type="t" for="ch" forName="text_accent_9" refType="h" fact="0.1855"/>
          <dgm:constr type="w" for="ch" forName="text_accent_9" refType="w" fact="0.0121"/>
          <dgm:constr type="h" for="ch" forName="text_accent_9" refType="h" fact="0.025"/>
          <dgm:constr type="l" for="ch" forName="text_10" refType="w" fact="0.245"/>
          <dgm:constr type="t" for="ch" forName="text_10" refType="h" fact="0.5673"/>
          <dgm:constr type="w" for="ch" forName="text_10" refType="w" fact="0.1008"/>
          <dgm:constr type="h" for="ch" forName="text_10" refType="h" fact="0.2089"/>
          <dgm:constr type="l" for="ch" forName="text_accent_10" refType="w" fact="0.2687"/>
          <dgm:constr type="t" for="ch" forName="text_accent_10" refType="h" fact="0.7455"/>
          <dgm:constr type="w" for="ch" forName="text_accent_10" refType="w" fact="0.0121"/>
          <dgm:constr type="h" for="ch" forName="text_accent_10" refType="h" fact="0.025"/>
          <dgm:constr type="l" for="ch" forName="image_10" refType="w" fact="0.1639"/>
          <dgm:constr type="t" for="ch" forName="image_10" refType="h" fact="0.679"/>
          <dgm:constr type="w" for="ch" forName="image_10" refType="w" fact="0.1008"/>
          <dgm:constr type="h" for="ch" forName="image_10" refType="h" fact="0.2089"/>
          <dgm:constr type="l" for="ch" forName="image_accent_10" refType="w" fact="0.2498"/>
          <dgm:constr type="t" for="ch" forName="image_accent_10" refType="h" fact="0.7701"/>
          <dgm:constr type="w" for="ch" forName="image_accent_10" refType="w" fact="0.0121"/>
          <dgm:constr type="h" for="ch" forName="image_accent_10" refType="h" fact="0.025"/>
          <dgm:constr type="l" for="ch" forName="text_11" refType="w" fact="0.4072"/>
          <dgm:constr type="t" for="ch" forName="text_11" refType="h" fact="0.7899"/>
          <dgm:constr type="w" for="ch" forName="text_11" refType="w" fact="0.1008"/>
          <dgm:constr type="h" for="ch" forName="text_11" refType="h" fact="0.2089"/>
          <dgm:constr type="l" for="ch" forName="text_accent_11" refType="w" fact="0.4094"/>
          <dgm:constr type="t" for="ch" forName="text_accent_11" refType="h" fact="0.8819"/>
          <dgm:constr type="w" for="ch" forName="text_accent_11" refType="w" fact="0.0121"/>
          <dgm:constr type="h" for="ch" forName="text_accent_11" refType="h" fact="0.025"/>
          <dgm:constr type="l" for="ch" forName="image_11" refType="w" fact="0.3249"/>
          <dgm:constr type="t" for="ch" forName="image_11" refType="h" fact="0.6767"/>
          <dgm:constr type="w" for="ch" forName="image_11" refType="w" fact="0.1033"/>
          <dgm:constr type="h" for="ch" forName="image_11" refType="h" fact="0.2141"/>
          <dgm:constr type="l" for="ch" forName="image_accent_11" refType="w" fact="0.3916"/>
          <dgm:constr type="t" for="ch" forName="image_accent_11" refType="h" fact="0.8588"/>
          <dgm:constr type="w" for="ch" forName="image_accent_11" refType="w" fact="0.0121"/>
          <dgm:constr type="h" for="ch" forName="image_accent_11" refType="h" fact="0.025"/>
          <dgm:constr type="l" for="ch" forName="image_12" refType="w" fact="0.569"/>
          <dgm:constr type="t" for="ch" forName="image_12" refType="h" fact="0.5661"/>
          <dgm:constr type="w" for="ch" forName="image_12" refType="w" fact="0.1008"/>
          <dgm:constr type="h" for="ch" forName="image_12" refType="h" fact="0.2089"/>
          <dgm:constr type="l" for="ch" forName="image_accent_12" refType="w" fact="0.5928"/>
          <dgm:constr type="t" for="ch" forName="image_accent_12" refType="h" fact="0.7442"/>
          <dgm:constr type="w" for="ch" forName="image_accent_12" refType="w" fact="0.0121"/>
          <dgm:constr type="h" for="ch" forName="image_accent_12" refType="h" fact="0.025"/>
          <dgm:constr type="l" for="ch" forName="text_12" refType="w" fact="0.488"/>
          <dgm:constr type="t" for="ch" forName="text_12" refType="h" fact="0.6777"/>
          <dgm:constr type="w" for="ch" forName="text_12" refType="w" fact="0.1008"/>
          <dgm:constr type="h" for="ch" forName="text_12" refType="h" fact="0.2089"/>
          <dgm:constr type="l" for="ch" forName="text_accent_12" refType="w" fact="0.5739"/>
          <dgm:constr type="t" for="ch" forName="text_accent_12" refType="h" fact="0.7689"/>
          <dgm:constr type="w" for="ch" forName="text_accent_12" refType="w" fact="0.0121"/>
          <dgm:constr type="h" for="ch" forName="text_accent_12" refType="h" fact="0.025"/>
          <dgm:constr type="l" for="ch" forName="text_13" refType="w" fact="0.5695"/>
          <dgm:constr type="t" for="ch" forName="text_13" refType="h" fact="0.3422"/>
          <dgm:constr type="w" for="ch" forName="text_13" refType="w" fact="0.1008"/>
          <dgm:constr type="h" for="ch" forName="text_13" refType="h" fact="0.2089"/>
          <dgm:constr type="l" for="ch" forName="text_accent_13" refType="w" fact="0.635"/>
          <dgm:constr type="t" for="ch" forName="text_accent_13" refType="h" fact="0.3479"/>
          <dgm:constr type="w" for="ch" forName="text_accent_13" refType="w" fact="0.0121"/>
          <dgm:constr type="h" for="ch" forName="text_accent_13" refType="h" fact="0.025"/>
          <dgm:constr type="l" for="ch" forName="image_13" refType="w" fact="0.5683"/>
          <dgm:constr type="t" for="ch" forName="image_13" refType="h" fact="0.1156"/>
          <dgm:constr type="w" for="ch" forName="image_13" refType="w" fact="0.1033"/>
          <dgm:constr type="h" for="ch" forName="image_13" refType="h" fact="0.2141"/>
          <dgm:constr type="l" for="ch" forName="image_accent_13" refType="w" fact="0.635"/>
          <dgm:constr type="t" for="ch" forName="image_accent_13" refType="h" fact="0.2977"/>
          <dgm:constr type="w" for="ch" forName="image_accent_13" refType="w" fact="0.0121"/>
          <dgm:constr type="h" for="ch" forName="image_accent_13" refType="h" fact="0.025"/>
          <dgm:constr type="l" for="ch" forName="text_14" refType="w" fact="0.6511"/>
          <dgm:constr type="t" for="ch" forName="text_14" refType="h" fact="0.6771"/>
          <dgm:constr type="w" for="ch" forName="text_14" refType="w" fact="0.1008"/>
          <dgm:constr type="h" for="ch" forName="text_14" refType="h" fact="0.2089"/>
          <dgm:constr type="l" for="ch" forName="text_accent_14" refType="w" fact="0.7166"/>
          <dgm:constr type="t" for="ch" forName="text_accent_14" refType="h" fact="0.6827"/>
          <dgm:constr type="w" for="ch" forName="text_accent_14" refType="w" fact="0.0121"/>
          <dgm:constr type="h" for="ch" forName="text_accent_14" refType="h" fact="0.025"/>
          <dgm:constr type="l" for="ch" forName="image_14" refType="w" fact="0.6504"/>
          <dgm:constr type="t" for="ch" forName="image_14" refType="h" fact="0.4505"/>
          <dgm:constr type="w" for="ch" forName="image_14" refType="w" fact="0.1033"/>
          <dgm:constr type="h" for="ch" forName="image_14" refType="h" fact="0.2141"/>
          <dgm:constr type="l" for="ch" forName="image_accent_14" refType="w" fact="0.7171"/>
          <dgm:constr type="t" for="ch" forName="image_accent_14" refType="h" fact="0.6326"/>
          <dgm:constr type="w" for="ch" forName="image_accent_14" refType="w" fact="0.0121"/>
          <dgm:constr type="h" for="ch" forName="image_accent_14" refType="h" fact="0.025"/>
          <dgm:constr type="l" for="ch" forName="text_15" refType="w" fact="0.6512"/>
          <dgm:constr type="t" for="ch" forName="text_15" refType="h" fact="0.2283"/>
          <dgm:constr type="w" for="ch" forName="text_15" refType="w" fact="0.1008"/>
          <dgm:constr type="h" for="ch" forName="text_15" refType="h" fact="0.2089"/>
          <dgm:constr type="l" for="ch" forName="text_accent_15" refType="w" fact="0.7167"/>
          <dgm:constr type="t" for="ch" forName="text_accent_15" refType="h" fact="0.234"/>
          <dgm:constr type="w" for="ch" forName="text_accent_15" refType="w" fact="0.0121"/>
          <dgm:constr type="h" for="ch" forName="text_accent_15" refType="h" fact="0.025"/>
          <dgm:constr type="l" for="ch" forName="image_15" refType="w" fact="0.65"/>
          <dgm:constr type="t" for="ch" forName="image_15" refType="h" fact="0.0017"/>
          <dgm:constr type="w" for="ch" forName="image_15" refType="w" fact="0.1033"/>
          <dgm:constr type="h" for="ch" forName="image_15" refType="h" fact="0.2141"/>
          <dgm:constr type="l" for="ch" forName="image_accent_15" refType="w" fact="0.7167"/>
          <dgm:constr type="t" for="ch" forName="image_accent_15" refType="h" fact="0.1838"/>
          <dgm:constr type="w" for="ch" forName="image_accent_15" refType="w" fact="0.0121"/>
          <dgm:constr type="h" for="ch" forName="image_accent_15" refType="h" fact="0.025"/>
          <dgm:constr type="l" for="ch" forName="text_16" refType="w" fact="0.7333"/>
          <dgm:constr type="t" for="ch" forName="text_16" refType="h" fact="0.789"/>
          <dgm:constr type="w" for="ch" forName="text_16" refType="w" fact="0.1008"/>
          <dgm:constr type="h" for="ch" forName="text_16" refType="h" fact="0.2089"/>
          <dgm:constr type="l" for="ch" forName="text_accent_16" refType="w" fact="0.7988"/>
          <dgm:constr type="t" for="ch" forName="text_accent_16" refType="h" fact="0.7946"/>
          <dgm:constr type="w" for="ch" forName="text_accent_16" refType="w" fact="0.0121"/>
          <dgm:constr type="h" for="ch" forName="text_accent_16" refType="h" fact="0.025"/>
          <dgm:constr type="l" for="ch" forName="image_16" refType="w" fact="0.7321"/>
          <dgm:constr type="t" for="ch" forName="image_16" refType="h" fact="0.5623"/>
          <dgm:constr type="w" for="ch" forName="image_16" refType="w" fact="0.1033"/>
          <dgm:constr type="h" for="ch" forName="image_16" refType="h" fact="0.2141"/>
          <dgm:constr type="l" for="ch" forName="image_accent_16" refType="w" fact="0.7988"/>
          <dgm:constr type="t" for="ch" forName="image_accent_16" refType="h" fact="0.7444"/>
          <dgm:constr type="w" for="ch" forName="image_accent_16" refType="w" fact="0.0121"/>
          <dgm:constr type="h" for="ch" forName="image_accent_16" refType="h" fact="0.025"/>
          <dgm:constr type="l" for="ch" forName="text_17" refType="w" fact="0.7334"/>
          <dgm:constr type="t" for="ch" forName="text_17" refType="h" fact="0.3395"/>
          <dgm:constr type="w" for="ch" forName="text_17" refType="w" fact="0.1008"/>
          <dgm:constr type="h" for="ch" forName="text_17" refType="h" fact="0.2089"/>
          <dgm:constr type="l" for="ch" forName="text_accent_17" refType="w" fact="0.7989"/>
          <dgm:constr type="t" for="ch" forName="text_accent_17" refType="h" fact="0.3452"/>
          <dgm:constr type="w" for="ch" forName="text_accent_17" refType="w" fact="0.0121"/>
          <dgm:constr type="h" for="ch" forName="text_accent_17" refType="h" fact="0.025"/>
          <dgm:constr type="l" for="ch" forName="image_17" refType="w" fact="0.7323"/>
          <dgm:constr type="t" for="ch" forName="image_17" refType="h" fact="0.1129"/>
          <dgm:constr type="w" for="ch" forName="image_17" refType="w" fact="0.1033"/>
          <dgm:constr type="h" for="ch" forName="image_17" refType="h" fact="0.2141"/>
          <dgm:constr type="l" for="ch" forName="image_accent_17" refType="w" fact="0.7989"/>
          <dgm:constr type="t" for="ch" forName="image_accent_17" refType="h" fact="0.295"/>
          <dgm:constr type="w" for="ch" forName="image_accent_17" refType="w" fact="0.0121"/>
          <dgm:constr type="h" for="ch" forName="image_accent_17" refType="h" fact="0.025"/>
          <dgm:constr type="l" for="ch" forName="image_18" refType="w" fact="0.8155"/>
          <dgm:constr type="t" for="ch" forName="image_18" refType="h" fact="0.677"/>
          <dgm:constr type="w" for="ch" forName="image_18" refType="w" fact="0.1008"/>
          <dgm:constr type="h" for="ch" forName="image_18" refType="h" fact="0.2089"/>
          <dgm:constr type="l" for="ch" forName="image_accent_18" refType="w" fact="0.881"/>
          <dgm:constr type="t" for="ch" forName="image_accent_18" refType="h" fact="0.6826"/>
          <dgm:constr type="w" for="ch" forName="image_accent_18" refType="w" fact="0.0121"/>
          <dgm:constr type="h" for="ch" forName="image_accent_18" refType="h" fact="0.025"/>
          <dgm:constr type="l" for="ch" forName="text_18" refType="w" fact="0.8143"/>
          <dgm:constr type="t" for="ch" forName="text_18" refType="h" fact="0.4504"/>
          <dgm:constr type="w" for="ch" forName="text_18" refType="w" fact="0.1033"/>
          <dgm:constr type="h" for="ch" forName="text_18" refType="h" fact="0.2141"/>
          <dgm:constr type="l" for="ch" forName="text_accent_18" refType="w" fact="0.881"/>
          <dgm:constr type="t" for="ch" forName="text_accent_18" refType="h" fact="0.6325"/>
          <dgm:constr type="w" for="ch" forName="text_accent_18" refType="w" fact="0.0121"/>
          <dgm:constr type="h" for="ch" forName="text_accent_18" refType="h" fact="0.025"/>
          <dgm:constr type="l" for="ch" forName="text_19" refType="w" fact="0.8155"/>
          <dgm:constr type="t" for="ch" forName="text_19" refType="h" fact="0.2266"/>
          <dgm:constr type="w" for="ch" forName="text_19" refType="w" fact="0.1008"/>
          <dgm:constr type="h" for="ch" forName="text_19" refType="h" fact="0.2089"/>
          <dgm:constr type="l" for="ch" forName="text_accent_19" refType="w" fact="0.881"/>
          <dgm:constr type="t" for="ch" forName="text_accent_19" refType="h" fact="0.2323"/>
          <dgm:constr type="w" for="ch" forName="text_accent_19" refType="w" fact="0.0121"/>
          <dgm:constr type="h" for="ch" forName="text_accent_19" refType="h" fact="0.025"/>
          <dgm:constr type="l" for="ch" forName="image_19" refType="w" fact="0.8143"/>
          <dgm:constr type="t" for="ch" forName="image_19" refType="h" fact="0"/>
          <dgm:constr type="w" for="ch" forName="image_19" refType="w" fact="0.1033"/>
          <dgm:constr type="h" for="ch" forName="image_19" refType="h" fact="0.2141"/>
          <dgm:constr type="l" for="ch" forName="image_accent_19" refType="w" fact="0.881"/>
          <dgm:constr type="t" for="ch" forName="image_accent_19" refType="h" fact="0.1821"/>
          <dgm:constr type="w" for="ch" forName="image_accent_19" refType="w" fact="0.0121"/>
          <dgm:constr type="h" for="ch" forName="image_accent_19" refType="h" fact="0.025"/>
          <dgm:constr type="l" for="ch" forName="image_20" refType="w" fact="0.0822"/>
          <dgm:constr type="t" for="ch" forName="image_20" refType="h" fact="0.7911"/>
          <dgm:constr type="w" for="ch" forName="image_20" refType="w" fact="0.1008"/>
          <dgm:constr type="h" for="ch" forName="image_20" refType="h" fact="0.2089"/>
          <dgm:constr type="l" for="ch" forName="image_accent_20" refType="w" fact="0.0845"/>
          <dgm:constr type="t" for="ch" forName="image_accent_20" refType="h" fact="0.883"/>
          <dgm:constr type="w" for="ch" forName="image_accent_20" refType="w" fact="0.0121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033"/>
          <dgm:constr type="h" for="ch" forName="text_20" refType="h" fact="0.2141"/>
          <dgm:constr type="l" for="ch" forName="text_accent_20" refType="w" fact="0.0667"/>
          <dgm:constr type="t" for="ch" forName="text_accent_20" refType="h" fact="0.86"/>
          <dgm:constr type="w" for="ch" forName="text_accent_20" refType="w" fact="0.0121"/>
          <dgm:constr type="h" for="ch" forName="text_accent_20" refType="h" fact="0.025"/>
          <dgm:constr type="l" for="ch" forName="image_21" refType="w" fact="0.8979"/>
          <dgm:constr type="t" for="ch" forName="image_21" refType="h" fact="0.3403"/>
          <dgm:constr type="w" for="ch" forName="image_21" refType="w" fact="0.1008"/>
          <dgm:constr type="h" for="ch" forName="image_21" refType="h" fact="0.2089"/>
          <dgm:constr type="l" for="ch" forName="image_accent_21" refType="w" fact="0.9633"/>
          <dgm:constr type="t" for="ch" forName="image_accent_21" refType="h" fact="0.346"/>
          <dgm:constr type="w" for="ch" forName="image_accent_21" refType="w" fact="0.0121"/>
          <dgm:constr type="h" for="ch" forName="image_accent_21" refType="h" fact="0.025"/>
          <dgm:constr type="l" for="ch" forName="text_21" refType="w" fact="0.8967"/>
          <dgm:constr type="t" for="ch" forName="text_21" refType="h" fact="0.1137"/>
          <dgm:constr type="w" for="ch" forName="text_21" refType="w" fact="0.1033"/>
          <dgm:constr type="h" for="ch" forName="text_21" refType="h" fact="0.2141"/>
          <dgm:constr type="l" for="ch" forName="text_accent_21" refType="w" fact="0.9634"/>
          <dgm:constr type="t" for="ch" forName="text_accent_21" refType="h" fact="0.2958"/>
          <dgm:constr type="w" for="ch" forName="text_accent_21" refType="w" fact="0.0121"/>
          <dgm:constr type="h" for="ch" forName="text_accent_21" refType="h" fact="0.025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dkBgShp">
            <dgm:alg type="sp"/>
            <dgm:shape xmlns:r="http://schemas.openxmlformats.org/officeDocument/2006/relationships" type="hexagon" r:blip="" blipPhldr="1">
              <dgm:adjLst>
                <dgm:adj idx="1" val="0.2889"/>
                <dgm:adj idx="2" val="1.1547"/>
              </dgm:adjLst>
            </dgm:shape>
            <dgm:presOf axis="self"/>
          </dgm:layoutNode>
        </dgm:forEach>
      </dgm:forEach>
    </dgm:forEach>
    <dgm:forEach name="Name23" axis="ch" ptType="node" cnt="1">
      <dgm:layoutNode name="text_1">
        <dgm:alg type="sp"/>
        <dgm:shape xmlns:r="http://schemas.openxmlformats.org/officeDocument/2006/relationships" r:blip="">
          <dgm:adjLst/>
        </dgm:shape>
        <dgm:presOf/>
        <dgm:constrLst/>
        <dgm:forEach name="Name24" ref="textRepeat"/>
      </dgm:layoutNode>
      <dgm:layoutNode name="text_accent_1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27" ref="imageRepeat"/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node" st="2" cnt="1">
      <dgm:layoutNode name="text_2">
        <dgm:alg type="sp"/>
        <dgm:shape xmlns:r="http://schemas.openxmlformats.org/officeDocument/2006/relationships" r:blip="">
          <dgm:adjLst/>
        </dgm:shape>
        <dgm:presOf/>
        <dgm:constrLst/>
        <dgm:forEach name="Name30" ref="textRepeat"/>
      </dgm:layoutNode>
      <dgm:layoutNode name="text_accent_2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33" ref="imageRepeat"/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node" st="3" cnt="1">
      <dgm:layoutNode name="text_3">
        <dgm:alg type="sp"/>
        <dgm:shape xmlns:r="http://schemas.openxmlformats.org/officeDocument/2006/relationships" r:blip="">
          <dgm:adjLst/>
        </dgm:shape>
        <dgm:presOf/>
        <dgm:constrLst/>
        <dgm:forEach name="Name36" ref="textRepeat"/>
      </dgm:layoutNode>
      <dgm:layoutNode name="text_accent_3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39" ref="imageRepeat"/>
      </dgm:layoutNode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node" st="4" cnt="1">
      <dgm:layoutNode name="text_4">
        <dgm:alg type="sp"/>
        <dgm:shape xmlns:r="http://schemas.openxmlformats.org/officeDocument/2006/relationships" r:blip="">
          <dgm:adjLst/>
        </dgm:shape>
        <dgm:presOf/>
        <dgm:constrLst/>
        <dgm:forEach name="Name42" ref="textRepeat"/>
      </dgm:layoutNode>
      <dgm:layoutNode name="text_accent_4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node" st="5" cnt="1">
      <dgm:layoutNode name="text_5">
        <dgm:alg type="sp"/>
        <dgm:shape xmlns:r="http://schemas.openxmlformats.org/officeDocument/2006/relationships" r:blip="">
          <dgm:adjLst/>
        </dgm:shape>
        <dgm:presOf/>
        <dgm:constrLst/>
        <dgm:forEach name="Name48" ref="textRepeat"/>
      </dgm:layoutNode>
      <dgm:layoutNode name="text_accent_5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51" ref="imageRepeat"/>
      </dgm:layoutNode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node" st="6" cnt="1">
      <dgm:layoutNode name="text_6">
        <dgm:alg type="sp"/>
        <dgm:shape xmlns:r="http://schemas.openxmlformats.org/officeDocument/2006/relationships" r:blip="">
          <dgm:adjLst/>
        </dgm:shape>
        <dgm:presOf/>
        <dgm:constrLst/>
        <dgm:forEach name="Name54" ref="textRepeat"/>
      </dgm:layoutNode>
      <dgm:layoutNode name="text_accent_6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57" ref="imageRepeat"/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node" st="7" cnt="1">
      <dgm:layoutNode name="text_7">
        <dgm:alg type="sp"/>
        <dgm:shape xmlns:r="http://schemas.openxmlformats.org/officeDocument/2006/relationships" r:blip="">
          <dgm:adjLst/>
        </dgm:shape>
        <dgm:presOf/>
        <dgm:constrLst/>
        <dgm:forEach name="Name60" ref="textRepeat"/>
      </dgm:layoutNode>
      <dgm:layoutNode name="text_accent_7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63" ref="imageRepeat"/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node" st="8" cnt="1">
      <dgm:layoutNode name="text_8">
        <dgm:alg type="sp"/>
        <dgm:shape xmlns:r="http://schemas.openxmlformats.org/officeDocument/2006/relationships" r:blip="">
          <dgm:adjLst/>
        </dgm:shape>
        <dgm:presOf/>
        <dgm:constrLst/>
        <dgm:forEach name="Name66" ref="textRepeat"/>
      </dgm:layoutNode>
      <dgm:layoutNode name="text_accent_8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69" ref="imageRepeat"/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node" st="9" cnt="1">
      <dgm:layoutNode name="text_9">
        <dgm:alg type="sp"/>
        <dgm:shape xmlns:r="http://schemas.openxmlformats.org/officeDocument/2006/relationships" r:blip="">
          <dgm:adjLst/>
        </dgm:shape>
        <dgm:presOf/>
        <dgm:constrLst/>
        <dgm:forEach name="Name72" ref="textRepeat"/>
      </dgm:layoutNode>
      <dgm:layoutNode name="text_accent_9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sibTrans" hideLastTrans="0" st="9" cnt="1">
      <dgm:layoutNode name="image_9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  <dgm:layoutNode name="image_accent_9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node" st="10" cnt="1">
      <dgm:layoutNode name="text_10">
        <dgm:alg type="sp"/>
        <dgm:shape xmlns:r="http://schemas.openxmlformats.org/officeDocument/2006/relationships" r:blip="">
          <dgm:adjLst/>
        </dgm:shape>
        <dgm:presOf/>
        <dgm:constrLst/>
        <dgm:forEach name="Name78" ref="textRepeat"/>
      </dgm:layoutNode>
      <dgm:layoutNode name="text_accent_10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sibTrans" hideLastTrans="0" st="10" cnt="1">
      <dgm:layoutNode name="image_10">
        <dgm:alg type="sp"/>
        <dgm:shape xmlns:r="http://schemas.openxmlformats.org/officeDocument/2006/relationships" r:blip="">
          <dgm:adjLst/>
        </dgm:shape>
        <dgm:presOf/>
        <dgm:constrLst/>
        <dgm:forEach name="Name81" ref="imageRepeat"/>
      </dgm:layoutNode>
      <dgm:layoutNode name="image_accent_10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node" st="11" cnt="1">
      <dgm:layoutNode name="text_11">
        <dgm:alg type="sp"/>
        <dgm:shape xmlns:r="http://schemas.openxmlformats.org/officeDocument/2006/relationships" r:blip="">
          <dgm:adjLst/>
        </dgm:shape>
        <dgm:presOf/>
        <dgm:constrLst/>
        <dgm:forEach name="Name84" ref="textRepeat"/>
      </dgm:layoutNode>
      <dgm:layoutNode name="text_accent_11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  <dgm:forEach name="Name86" axis="ch" ptType="sibTrans" hideLastTrans="0" st="11" cnt="1">
      <dgm:layoutNode name="image_11">
        <dgm:alg type="sp"/>
        <dgm:shape xmlns:r="http://schemas.openxmlformats.org/officeDocument/2006/relationships" r:blip="">
          <dgm:adjLst/>
        </dgm:shape>
        <dgm:presOf/>
        <dgm:constrLst/>
        <dgm:forEach name="Name87" ref="imageRepeat"/>
      </dgm:layoutNode>
      <dgm:layoutNode name="image_accent_11">
        <dgm:alg type="sp"/>
        <dgm:shape xmlns:r="http://schemas.openxmlformats.org/officeDocument/2006/relationships" r:blip="">
          <dgm:adjLst/>
        </dgm:shape>
        <dgm:presOf/>
        <dgm:constrLst/>
        <dgm:forEach name="Name88" ref="accentRepeat"/>
      </dgm:layoutNode>
    </dgm:forEach>
    <dgm:forEach name="Name89" axis="ch" ptType="node" st="12" cnt="1">
      <dgm:layoutNode name="text_12">
        <dgm:alg type="sp"/>
        <dgm:shape xmlns:r="http://schemas.openxmlformats.org/officeDocument/2006/relationships" r:blip="">
          <dgm:adjLst/>
        </dgm:shape>
        <dgm:presOf/>
        <dgm:constrLst/>
        <dgm:forEach name="Name90" ref="textRepeat"/>
      </dgm:layoutNode>
      <dgm:layoutNode name="text_accent_12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</dgm:forEach>
    <dgm:forEach name="Name92" axis="ch" ptType="sibTrans" hideLastTrans="0" st="12" cnt="1">
      <dgm:layoutNode name="image_12">
        <dgm:alg type="sp"/>
        <dgm:shape xmlns:r="http://schemas.openxmlformats.org/officeDocument/2006/relationships" r:blip="">
          <dgm:adjLst/>
        </dgm:shape>
        <dgm:presOf/>
        <dgm:constrLst/>
        <dgm:forEach name="Name93" ref="imageRepeat"/>
      </dgm:layoutNode>
      <dgm:layoutNode name="image_accent_12">
        <dgm:alg type="sp"/>
        <dgm:shape xmlns:r="http://schemas.openxmlformats.org/officeDocument/2006/relationships" r:blip="">
          <dgm:adjLst/>
        </dgm:shape>
        <dgm:presOf/>
        <dgm:constrLst/>
        <dgm:forEach name="Name94" ref="accentRepeat"/>
      </dgm:layoutNode>
    </dgm:forEach>
    <dgm:forEach name="Name95" axis="ch" ptType="node" st="13" cnt="1">
      <dgm:layoutNode name="text_13">
        <dgm:alg type="sp"/>
        <dgm:shape xmlns:r="http://schemas.openxmlformats.org/officeDocument/2006/relationships" r:blip="">
          <dgm:adjLst/>
        </dgm:shape>
        <dgm:presOf/>
        <dgm:constrLst/>
        <dgm:forEach name="Name96" ref="textRepeat"/>
      </dgm:layoutNode>
      <dgm:layoutNode name="text_accent_13">
        <dgm:alg type="sp"/>
        <dgm:shape xmlns:r="http://schemas.openxmlformats.org/officeDocument/2006/relationships" r:blip="">
          <dgm:adjLst/>
        </dgm:shape>
        <dgm:presOf/>
        <dgm:constrLst/>
        <dgm:forEach name="Name97" ref="accentRepeat"/>
      </dgm:layoutNode>
    </dgm:forEach>
    <dgm:forEach name="Name98" axis="ch" ptType="sibTrans" hideLastTrans="0" st="13" cnt="1">
      <dgm:layoutNode name="image_13">
        <dgm:alg type="sp"/>
        <dgm:shape xmlns:r="http://schemas.openxmlformats.org/officeDocument/2006/relationships" r:blip="">
          <dgm:adjLst/>
        </dgm:shape>
        <dgm:presOf/>
        <dgm:constrLst/>
        <dgm:forEach name="Name99" ref="imageRepeat"/>
      </dgm:layoutNode>
      <dgm:layoutNode name="image_accent_13">
        <dgm:alg type="sp"/>
        <dgm:shape xmlns:r="http://schemas.openxmlformats.org/officeDocument/2006/relationships" r:blip="">
          <dgm:adjLst/>
        </dgm:shape>
        <dgm:presOf/>
        <dgm:constrLst/>
        <dgm:forEach name="Name100" ref="accentRepeat"/>
      </dgm:layoutNode>
    </dgm:forEach>
    <dgm:forEach name="Name101" axis="ch" ptType="node" st="14" cnt="1">
      <dgm:layoutNode name="text_14">
        <dgm:alg type="sp"/>
        <dgm:shape xmlns:r="http://schemas.openxmlformats.org/officeDocument/2006/relationships" r:blip="">
          <dgm:adjLst/>
        </dgm:shape>
        <dgm:presOf/>
        <dgm:constrLst/>
        <dgm:forEach name="Name102" ref="textRepeat"/>
      </dgm:layoutNode>
      <dgm:layoutNode name="text_accent_14">
        <dgm:alg type="sp"/>
        <dgm:shape xmlns:r="http://schemas.openxmlformats.org/officeDocument/2006/relationships" r:blip="">
          <dgm:adjLst/>
        </dgm:shape>
        <dgm:presOf/>
        <dgm:constrLst/>
        <dgm:forEach name="Name103" ref="accentRepeat"/>
      </dgm:layoutNode>
    </dgm:forEach>
    <dgm:forEach name="Name104" axis="ch" ptType="sibTrans" hideLastTrans="0" st="14" cnt="1">
      <dgm:layoutNode name="image_14">
        <dgm:alg type="sp"/>
        <dgm:shape xmlns:r="http://schemas.openxmlformats.org/officeDocument/2006/relationships" r:blip="">
          <dgm:adjLst/>
        </dgm:shape>
        <dgm:presOf/>
        <dgm:constrLst/>
        <dgm:forEach name="Name105" ref="imageRepeat"/>
      </dgm:layoutNode>
      <dgm:layoutNode name="image_accent_14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</dgm:forEach>
    <dgm:forEach name="Name107" axis="ch" ptType="node" st="15" cnt="1">
      <dgm:layoutNode name="text_15">
        <dgm:alg type="sp"/>
        <dgm:shape xmlns:r="http://schemas.openxmlformats.org/officeDocument/2006/relationships" r:blip="">
          <dgm:adjLst/>
        </dgm:shape>
        <dgm:presOf/>
        <dgm:constrLst/>
        <dgm:forEach name="Name108" ref="textRepeat"/>
      </dgm:layoutNode>
      <dgm:layoutNode name="text_accent_15">
        <dgm:alg type="sp"/>
        <dgm:shape xmlns:r="http://schemas.openxmlformats.org/officeDocument/2006/relationships" r:blip="">
          <dgm:adjLst/>
        </dgm:shape>
        <dgm:presOf/>
        <dgm:constrLst/>
        <dgm:forEach name="Name109" ref="accentRepeat"/>
      </dgm:layoutNode>
    </dgm:forEach>
    <dgm:forEach name="Name110" axis="ch" ptType="sibTrans" hideLastTrans="0" st="15" cnt="1">
      <dgm:layoutNode name="image_15">
        <dgm:alg type="sp"/>
        <dgm:shape xmlns:r="http://schemas.openxmlformats.org/officeDocument/2006/relationships" r:blip="">
          <dgm:adjLst/>
        </dgm:shape>
        <dgm:presOf/>
        <dgm:constrLst/>
        <dgm:forEach name="Name111" ref="imageRepeat"/>
      </dgm:layoutNode>
      <dgm:layoutNode name="image_accent_15">
        <dgm:alg type="sp"/>
        <dgm:shape xmlns:r="http://schemas.openxmlformats.org/officeDocument/2006/relationships" r:blip="">
          <dgm:adjLst/>
        </dgm:shape>
        <dgm:presOf/>
        <dgm:constrLst/>
        <dgm:forEach name="Name112" ref="accentRepeat"/>
      </dgm:layoutNode>
    </dgm:forEach>
    <dgm:forEach name="Name113" axis="ch" ptType="node" st="16" cnt="1">
      <dgm:layoutNode name="text_16">
        <dgm:alg type="sp"/>
        <dgm:shape xmlns:r="http://schemas.openxmlformats.org/officeDocument/2006/relationships" r:blip="">
          <dgm:adjLst/>
        </dgm:shape>
        <dgm:presOf/>
        <dgm:constrLst/>
        <dgm:forEach name="Name114" ref="textRepeat"/>
      </dgm:layoutNode>
      <dgm:layoutNode name="text_accent_16">
        <dgm:alg type="sp"/>
        <dgm:shape xmlns:r="http://schemas.openxmlformats.org/officeDocument/2006/relationships" r:blip="">
          <dgm:adjLst/>
        </dgm:shape>
        <dgm:presOf/>
        <dgm:constrLst/>
        <dgm:forEach name="Name115" ref="accentRepeat"/>
      </dgm:layoutNode>
    </dgm:forEach>
    <dgm:forEach name="Name116" axis="ch" ptType="sibTrans" hideLastTrans="0" st="16" cnt="1">
      <dgm:layoutNode name="image_16">
        <dgm:alg type="sp"/>
        <dgm:shape xmlns:r="http://schemas.openxmlformats.org/officeDocument/2006/relationships" r:blip="">
          <dgm:adjLst/>
        </dgm:shape>
        <dgm:presOf/>
        <dgm:constrLst/>
        <dgm:forEach name="Name117" ref="imageRepeat"/>
      </dgm:layoutNode>
      <dgm:layoutNode name="image_accent_16">
        <dgm:alg type="sp"/>
        <dgm:shape xmlns:r="http://schemas.openxmlformats.org/officeDocument/2006/relationships" r:blip="">
          <dgm:adjLst/>
        </dgm:shape>
        <dgm:presOf/>
        <dgm:constrLst/>
        <dgm:forEach name="Name118" ref="accentRepeat"/>
      </dgm:layoutNode>
    </dgm:forEach>
    <dgm:forEach name="Name119" axis="ch" ptType="node" st="17" cnt="1">
      <dgm:layoutNode name="text_17">
        <dgm:alg type="sp"/>
        <dgm:shape xmlns:r="http://schemas.openxmlformats.org/officeDocument/2006/relationships" r:blip="">
          <dgm:adjLst/>
        </dgm:shape>
        <dgm:presOf/>
        <dgm:constrLst/>
        <dgm:forEach name="Name120" ref="textRepeat"/>
      </dgm:layoutNode>
      <dgm:layoutNode name="text_accent_17">
        <dgm:alg type="sp"/>
        <dgm:shape xmlns:r="http://schemas.openxmlformats.org/officeDocument/2006/relationships" r:blip="">
          <dgm:adjLst/>
        </dgm:shape>
        <dgm:presOf/>
        <dgm:constrLst/>
        <dgm:forEach name="Name121" ref="accentRepeat"/>
      </dgm:layoutNode>
    </dgm:forEach>
    <dgm:forEach name="Name122" axis="ch" ptType="sibTrans" hideLastTrans="0" st="17" cnt="1">
      <dgm:layoutNode name="image_17">
        <dgm:alg type="sp"/>
        <dgm:shape xmlns:r="http://schemas.openxmlformats.org/officeDocument/2006/relationships" r:blip="">
          <dgm:adjLst/>
        </dgm:shape>
        <dgm:presOf/>
        <dgm:constrLst/>
        <dgm:forEach name="Name123" ref="imageRepeat"/>
      </dgm:layoutNode>
      <dgm:layoutNode name="image_accent_17">
        <dgm:alg type="sp"/>
        <dgm:shape xmlns:r="http://schemas.openxmlformats.org/officeDocument/2006/relationships" r:blip="">
          <dgm:adjLst/>
        </dgm:shape>
        <dgm:presOf/>
        <dgm:constrLst/>
        <dgm:forEach name="Name124" ref="accentRepeat"/>
      </dgm:layoutNode>
    </dgm:forEach>
    <dgm:forEach name="Name125" axis="ch" ptType="node" st="18" cnt="1">
      <dgm:layoutNode name="text_18">
        <dgm:alg type="sp"/>
        <dgm:shape xmlns:r="http://schemas.openxmlformats.org/officeDocument/2006/relationships" r:blip="">
          <dgm:adjLst/>
        </dgm:shape>
        <dgm:presOf/>
        <dgm:constrLst/>
        <dgm:forEach name="Name126" ref="textRepeat"/>
      </dgm:layoutNode>
      <dgm:layoutNode name="text_accent_18">
        <dgm:alg type="sp"/>
        <dgm:shape xmlns:r="http://schemas.openxmlformats.org/officeDocument/2006/relationships" r:blip="">
          <dgm:adjLst/>
        </dgm:shape>
        <dgm:presOf/>
        <dgm:constrLst/>
        <dgm:forEach name="Name127" ref="accentRepeat"/>
      </dgm:layoutNode>
    </dgm:forEach>
    <dgm:forEach name="Name128" axis="ch" ptType="sibTrans" hideLastTrans="0" st="18" cnt="1">
      <dgm:layoutNode name="image_18">
        <dgm:alg type="sp"/>
        <dgm:shape xmlns:r="http://schemas.openxmlformats.org/officeDocument/2006/relationships" r:blip="">
          <dgm:adjLst/>
        </dgm:shape>
        <dgm:presOf/>
        <dgm:constrLst/>
        <dgm:forEach name="Name129" ref="imageRepeat"/>
      </dgm:layoutNode>
      <dgm:layoutNode name="image_accent_18">
        <dgm:alg type="sp"/>
        <dgm:shape xmlns:r="http://schemas.openxmlformats.org/officeDocument/2006/relationships" r:blip="">
          <dgm:adjLst/>
        </dgm:shape>
        <dgm:presOf/>
        <dgm:constrLst/>
        <dgm:forEach name="Name130" ref="accentRepeat"/>
      </dgm:layoutNode>
    </dgm:forEach>
    <dgm:forEach name="Name131" axis="ch" ptType="node" st="19" cnt="1">
      <dgm:layoutNode name="text_19">
        <dgm:alg type="sp"/>
        <dgm:shape xmlns:r="http://schemas.openxmlformats.org/officeDocument/2006/relationships" r:blip="">
          <dgm:adjLst/>
        </dgm:shape>
        <dgm:presOf/>
        <dgm:constrLst/>
        <dgm:forEach name="Name132" ref="textRepeat"/>
      </dgm:layoutNode>
      <dgm:layoutNode name="text_accent_19">
        <dgm:alg type="sp"/>
        <dgm:shape xmlns:r="http://schemas.openxmlformats.org/officeDocument/2006/relationships" r:blip="">
          <dgm:adjLst/>
        </dgm:shape>
        <dgm:presOf/>
        <dgm:constrLst/>
        <dgm:forEach name="Name133" ref="accentRepeat"/>
      </dgm:layoutNode>
    </dgm:forEach>
    <dgm:forEach name="Name134" axis="ch" ptType="sibTrans" hideLastTrans="0" st="19" cnt="1">
      <dgm:layoutNode name="image_19">
        <dgm:alg type="sp"/>
        <dgm:shape xmlns:r="http://schemas.openxmlformats.org/officeDocument/2006/relationships" r:blip="">
          <dgm:adjLst/>
        </dgm:shape>
        <dgm:presOf/>
        <dgm:constrLst/>
        <dgm:forEach name="Name135" ref="imageRepeat"/>
      </dgm:layoutNode>
      <dgm:layoutNode name="image_accent_19">
        <dgm:alg type="sp"/>
        <dgm:shape xmlns:r="http://schemas.openxmlformats.org/officeDocument/2006/relationships" r:blip="">
          <dgm:adjLst/>
        </dgm:shape>
        <dgm:presOf/>
        <dgm:constrLst/>
        <dgm:forEach name="Name136" ref="accentRepeat"/>
      </dgm:layoutNode>
    </dgm:forEach>
    <dgm:forEach name="Name137" axis="ch" ptType="node" st="20" cnt="1">
      <dgm:layoutNode name="text_20">
        <dgm:alg type="sp"/>
        <dgm:shape xmlns:r="http://schemas.openxmlformats.org/officeDocument/2006/relationships" r:blip="">
          <dgm:adjLst/>
        </dgm:shape>
        <dgm:presOf/>
        <dgm:constrLst/>
        <dgm:forEach name="Name138" ref="textRepeat"/>
      </dgm:layoutNode>
      <dgm:layoutNode name="text_accent_20">
        <dgm:alg type="sp"/>
        <dgm:shape xmlns:r="http://schemas.openxmlformats.org/officeDocument/2006/relationships" r:blip="">
          <dgm:adjLst/>
        </dgm:shape>
        <dgm:presOf/>
        <dgm:constrLst/>
        <dgm:forEach name="Name139" ref="accentRepeat"/>
      </dgm:layoutNode>
    </dgm:forEach>
    <dgm:forEach name="Name140" axis="ch" ptType="sibTrans" hideLastTrans="0" st="20" cnt="1">
      <dgm:layoutNode name="image_20">
        <dgm:alg type="sp"/>
        <dgm:shape xmlns:r="http://schemas.openxmlformats.org/officeDocument/2006/relationships" r:blip="">
          <dgm:adjLst/>
        </dgm:shape>
        <dgm:presOf/>
        <dgm:constrLst/>
        <dgm:forEach name="Name141" ref="imageRepeat"/>
      </dgm:layoutNode>
      <dgm:layoutNode name="image_accent_20">
        <dgm:alg type="sp"/>
        <dgm:shape xmlns:r="http://schemas.openxmlformats.org/officeDocument/2006/relationships" r:blip="">
          <dgm:adjLst/>
        </dgm:shape>
        <dgm:presOf/>
        <dgm:constrLst/>
        <dgm:forEach name="Name142" ref="accentRepeat"/>
      </dgm:layoutNode>
    </dgm:forEach>
    <dgm:forEach name="Name143" axis="ch" ptType="node" st="21" cnt="1">
      <dgm:layoutNode name="text_21">
        <dgm:alg type="sp"/>
        <dgm:shape xmlns:r="http://schemas.openxmlformats.org/officeDocument/2006/relationships" r:blip="">
          <dgm:adjLst/>
        </dgm:shape>
        <dgm:presOf/>
        <dgm:constrLst/>
        <dgm:forEach name="Name144" ref="textRepeat"/>
      </dgm:layoutNode>
      <dgm:layoutNode name="text_accent_21">
        <dgm:alg type="sp"/>
        <dgm:shape xmlns:r="http://schemas.openxmlformats.org/officeDocument/2006/relationships" r:blip="">
          <dgm:adjLst/>
        </dgm:shape>
        <dgm:presOf/>
        <dgm:constrLst/>
        <dgm:forEach name="Name145" ref="accentRepeat"/>
      </dgm:layoutNode>
    </dgm:forEach>
    <dgm:forEach name="Name146" axis="ch" ptType="sibTrans" hideLastTrans="0" st="21" cnt="1">
      <dgm:layoutNode name="image_21">
        <dgm:alg type="sp"/>
        <dgm:shape xmlns:r="http://schemas.openxmlformats.org/officeDocument/2006/relationships" r:blip="">
          <dgm:adjLst/>
        </dgm:shape>
        <dgm:presOf/>
        <dgm:constrLst/>
        <dgm:forEach name="Name147" ref="imageRepeat"/>
      </dgm:layoutNode>
      <dgm:layoutNode name="image_accent_21">
        <dgm:alg type="sp"/>
        <dgm:shape xmlns:r="http://schemas.openxmlformats.org/officeDocument/2006/relationships" r:blip="">
          <dgm:adjLst/>
        </dgm:shape>
        <dgm:presOf/>
        <dgm:constrLst/>
        <dgm:forEach name="Name148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6/8/17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is in widescreen format and demonstrates how transitions,</a:t>
            </a:r>
            <a:r>
              <a:rPr lang="en-US" baseline="0" dirty="0" smtClean="0"/>
              <a:t> animations, and multimedia choreography can be used to enrich a presentation.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----- Meeting Notes (6/5/17 19:33) ----</a:t>
            </a:r>
            <a:r>
              <a:rPr lang="en-US" dirty="0" smtClean="0"/>
              <a:t>-</a:t>
            </a:r>
          </a:p>
          <a:p>
            <a:r>
              <a:rPr lang="en-US" dirty="0" smtClean="0"/>
              <a:t>Hello and welcome to EPICS Career Finder</a:t>
            </a:r>
          </a:p>
          <a:p>
            <a:r>
              <a:rPr lang="en-US" dirty="0" smtClean="0"/>
              <a:t>EPICS is an online assessment </a:t>
            </a:r>
            <a:r>
              <a:rPr lang="en-US" baseline="0" dirty="0" smtClean="0"/>
              <a:t>which offers different programs.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can be used as a background before the presentation begins. </a:t>
            </a:r>
          </a:p>
          <a:p>
            <a:r>
              <a:rPr lang="en-US" dirty="0" smtClean="0"/>
              <a:t>----- Meeting Notes (6/5/17 19:33) -----</a:t>
            </a:r>
          </a:p>
          <a:p>
            <a:r>
              <a:rPr lang="en-US" dirty="0" smtClean="0"/>
              <a:t>It is an assessment </a:t>
            </a:r>
            <a:r>
              <a:rPr lang="en-US" baseline="0" dirty="0" smtClean="0"/>
              <a:t>made of</a:t>
            </a:r>
            <a:r>
              <a:rPr lang="en-US" dirty="0" smtClean="0"/>
              <a:t> images in which you simple </a:t>
            </a:r>
            <a:r>
              <a:rPr lang="en-US" dirty="0" err="1" smtClean="0"/>
              <a:t>reponed</a:t>
            </a:r>
            <a:r>
              <a:rPr lang="en-US" dirty="0" smtClean="0"/>
              <a:t> by saying you like it and find it interesting or not. </a:t>
            </a:r>
          </a:p>
          <a:p>
            <a:r>
              <a:rPr lang="en-US" dirty="0" smtClean="0"/>
              <a:t>It's easy, non-threatening and universal.</a:t>
            </a:r>
          </a:p>
          <a:p>
            <a:r>
              <a:rPr lang="en-US" dirty="0" smtClean="0"/>
              <a:t>EPICS has been used in schools, by life coaches and counselors, a prison as well as by individuals seeking a change.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some of the elements  we</a:t>
            </a:r>
            <a:r>
              <a:rPr lang="en-US" baseline="0" dirty="0" smtClean="0"/>
              <a:t> access in career development. These are essential to understand if we want to have a meaningful career.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09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are different pathways to career development.</a:t>
            </a:r>
            <a:r>
              <a:rPr lang="en-US" baseline="0" dirty="0" smtClean="0"/>
              <a:t> It depends on each individual and how they feel comfortable expressing themselves.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09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Our left side of the brain is where all the cognitive activity takes place, reading, answering questions, acquiring knowledge. The right side uses</a:t>
            </a:r>
            <a:r>
              <a:rPr lang="en-US" baseline="0" dirty="0" smtClean="0"/>
              <a:t> intuition, having immediate understanding without </a:t>
            </a:r>
            <a:r>
              <a:rPr lang="en-US" baseline="0" dirty="0" err="1" smtClean="0"/>
              <a:t>onscious</a:t>
            </a:r>
            <a:r>
              <a:rPr lang="en-US" baseline="0" dirty="0" smtClean="0"/>
              <a:t> reasoning- our gut instinct.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Using a visual assessment to engage individuals can serve as a springboard for investigating career development.  It sparks interests</a:t>
            </a:r>
            <a:r>
              <a:rPr lang="en-US" baseline="0" dirty="0" smtClean="0"/>
              <a:t> </a:t>
            </a:r>
            <a:r>
              <a:rPr lang="en-US" dirty="0" smtClean="0"/>
              <a:t>that can be followed up with both intuitive and cognitive activities.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22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When our right and left sides of the brain work together.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rgbClr val="000000"/>
                </a:solidFill>
              </a:rPr>
              <a:t> We can make </a:t>
            </a:r>
            <a:r>
              <a:rPr lang="en-US" dirty="0" smtClean="0">
                <a:solidFill>
                  <a:srgbClr val="000000"/>
                </a:solidFill>
              </a:rPr>
              <a:t> congruent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and authentic choices,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rgbClr val="000000"/>
                </a:solidFill>
              </a:rPr>
              <a:t>moving forward with confident realization of what and where we fit in best.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71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EPICS acknowledges the fact that today 60%-80% of learning is through visual technology,    bringing visual literacy to the forefront.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Using EPICS can help serve a broader group and a diversified population.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We would like to invite other groups to be a forerunner by addressing and implementing visual literacy learning.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To bring about this change, EPICS would like to offer a one 6 month trial offer to use with each of these populations: </a:t>
            </a:r>
            <a:r>
              <a:rPr lang="en-US" baseline="0" dirty="0" smtClean="0">
                <a:solidFill>
                  <a:srgbClr val="000000"/>
                </a:solidFill>
              </a:rPr>
              <a:t>     </a:t>
            </a:r>
            <a:r>
              <a:rPr lang="en-US" dirty="0" smtClean="0">
                <a:solidFill>
                  <a:srgbClr val="000000"/>
                </a:solidFill>
              </a:rPr>
              <a:t>Please email us to be considered for a trial offer.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31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 for your time and watching today! We hope to see you at the 2017 Connecticut Secondary</a:t>
            </a:r>
            <a:r>
              <a:rPr lang="en-US" baseline="0" dirty="0" smtClean="0"/>
              <a:t> Transition </a:t>
            </a:r>
            <a:r>
              <a:rPr lang="en-US" dirty="0" smtClean="0"/>
              <a:t>symposium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5" Type="http://schemas.openxmlformats.org/officeDocument/2006/relationships/image" Target="../media/image2.jp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8" Type="http://schemas.openxmlformats.org/officeDocument/2006/relationships/image" Target="../media/image5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749" y="375388"/>
            <a:ext cx="2008545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55" y="375388"/>
            <a:ext cx="2002054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2277269"/>
            <a:ext cx="3599132" cy="1102519"/>
          </a:xfrm>
        </p:spPr>
        <p:txBody>
          <a:bodyPr>
            <a:normAutofit/>
          </a:bodyPr>
          <a:lstStyle>
            <a:lvl1pPr algn="l">
              <a:defRPr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7" y="3379788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987" y="462855"/>
            <a:ext cx="2002054" cy="1334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6" y="379982"/>
            <a:ext cx="2008545" cy="1459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60">
        <p:fade/>
      </p:transition>
    </mc:Choice>
    <mc:Fallback xmlns="">
      <p:transition xmlns:p14="http://schemas.microsoft.com/office/powerpoint/2010/main" advClick="0" advTm="146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60">
        <p:fade/>
      </p:transition>
    </mc:Choice>
    <mc:Fallback xmlns="">
      <p:transition xmlns:p14="http://schemas.microsoft.com/office/powerpoint/2010/main" advClick="0" advTm="146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199"/>
            <a:ext cx="3008313" cy="619125"/>
          </a:xfrm>
        </p:spPr>
        <p:txBody>
          <a:bodyPr anchor="b">
            <a:noAutofit/>
          </a:bodyPr>
          <a:lstStyle>
            <a:lvl1pPr algn="l">
              <a:defRPr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66928"/>
            <a:ext cx="5111750" cy="412769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60">
        <p:fade/>
      </p:transition>
    </mc:Choice>
    <mc:Fallback xmlns="">
      <p:transition xmlns:p14="http://schemas.microsoft.com/office/powerpoint/2010/main" advClick="0" advTm="146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60">
        <p:fade/>
      </p:transition>
    </mc:Choice>
    <mc:Fallback xmlns="">
      <p:transition xmlns:p14="http://schemas.microsoft.com/office/powerpoint/2010/main" advClick="0" advTm="146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60">
        <p:fade/>
      </p:transition>
    </mc:Choice>
    <mc:Fallback xmlns="">
      <p:transition xmlns:p14="http://schemas.microsoft.com/office/powerpoint/2010/main" advClick="0" advTm="146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7471"/>
            <a:ext cx="2057400" cy="4147151"/>
          </a:xfrm>
        </p:spPr>
        <p:txBody>
          <a:bodyPr vert="eaVert">
            <a:normAutofit/>
          </a:bodyPr>
          <a:lstStyle>
            <a:lvl1pPr>
              <a:defRPr sz="24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7471"/>
            <a:ext cx="6019800" cy="4147151"/>
          </a:xfrm>
        </p:spPr>
        <p:txBody>
          <a:bodyPr vert="eaVer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60">
        <p:fade/>
      </p:transition>
    </mc:Choice>
    <mc:Fallback xmlns="">
      <p:transition xmlns:p14="http://schemas.microsoft.com/office/powerpoint/2010/main" advClick="0" advTm="146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60">
        <p:fade/>
      </p:transition>
    </mc:Choice>
    <mc:Fallback xmlns="">
      <p:transition xmlns:p14="http://schemas.microsoft.com/office/powerpoint/2010/main" advClick="0" advTm="146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14400" y="0"/>
            <a:ext cx="82296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1595899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465710"/>
            <a:ext cx="7548664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6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6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60">
        <p:fade/>
      </p:transition>
    </mc:Choice>
    <mc:Fallback xmlns="">
      <p:transition xmlns:p14="http://schemas.microsoft.com/office/powerpoint/2010/main" advClick="0" advTm="146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60">
        <p:fade/>
      </p:transition>
    </mc:Choice>
    <mc:Fallback xmlns="">
      <p:transition xmlns:p14="http://schemas.microsoft.com/office/powerpoint/2010/main" advClick="0" advTm="146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900791" y="402770"/>
            <a:ext cx="490274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2" y="465710"/>
            <a:ext cx="4826144" cy="633514"/>
          </a:xfrm>
        </p:spPr>
        <p:txBody>
          <a:bodyPr anchor="ctr" anchorCtr="0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2" y="1200151"/>
            <a:ext cx="482614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60">
        <p:fade/>
      </p:transition>
    </mc:Choice>
    <mc:Fallback xmlns="">
      <p:transition xmlns:p14="http://schemas.microsoft.com/office/powerpoint/2010/main" advClick="0" advTm="146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60">
        <p:fade/>
      </p:transition>
    </mc:Choice>
    <mc:Fallback xmlns="">
      <p:transition xmlns:p14="http://schemas.microsoft.com/office/powerpoint/2010/main" advClick="0" advTm="146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60">
        <p:fade/>
      </p:transition>
    </mc:Choice>
    <mc:Fallback xmlns="">
      <p:transition xmlns:p14="http://schemas.microsoft.com/office/powerpoint/2010/main" advClick="0" advTm="146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60">
        <p:fade/>
      </p:transition>
    </mc:Choice>
    <mc:Fallback xmlns="">
      <p:transition xmlns:p14="http://schemas.microsoft.com/office/powerpoint/2010/main" advClick="0" advTm="146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60">
        <p:fade/>
      </p:transition>
    </mc:Choice>
    <mc:Fallback xmlns="">
      <p:transition xmlns:p14="http://schemas.microsoft.com/office/powerpoint/2010/main" advClick="0" advTm="146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microsoft.com/office/2007/relationships/media" Target="../media/media1.mp4"/><Relationship Id="rId17" Type="http://schemas.openxmlformats.org/officeDocument/2006/relationships/video" Target="../media/media1.mp4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ves.mp4">
            <a:hlinkClick r:id="" action="ppaction://media"/>
          </p:cNvPr>
          <p:cNvPicPr>
            <a:picLocks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2771" y="402770"/>
            <a:ext cx="836022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p14:dur="10" advClick="0" advTm="1460">
        <p:fade/>
      </p:transition>
    </mc:Choice>
    <mc:Fallback xmlns="">
      <p:transition xmlns:p14="http://schemas.microsoft.com/office/powerpoint/2010/main" advClick="0" advTm="146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0" y="2985413"/>
            <a:ext cx="51816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glow rad="101600">
                    <a:srgbClr val="0000FF">
                      <a:alpha val="75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Using Visual Literacy to </a:t>
            </a:r>
            <a:r>
              <a:rPr lang="en-US" dirty="0" smtClean="0">
                <a:effectLst>
                  <a:glow rad="101600">
                    <a:srgbClr val="0000FF">
                      <a:alpha val="75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Engage Individuals in Career Choice</a:t>
            </a:r>
            <a:endParaRPr lang="en-US" dirty="0">
              <a:effectLst>
                <a:glow rad="101600">
                  <a:srgbClr val="0000FF">
                    <a:alpha val="75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371202" y="3976765"/>
            <a:ext cx="3589405" cy="849312"/>
          </a:xfrm>
        </p:spPr>
        <p:txBody>
          <a:bodyPr>
            <a:normAutofit/>
          </a:bodyPr>
          <a:lstStyle/>
          <a:p>
            <a:r>
              <a:rPr lang="en-US" dirty="0" smtClean="0"/>
              <a:t>Karen Anderson MA, ATR-BC</a:t>
            </a:r>
          </a:p>
          <a:p>
            <a:r>
              <a:rPr lang="en-US" sz="1200" dirty="0" smtClean="0"/>
              <a:t>2017  CT Secondary Transition Symposium </a:t>
            </a:r>
          </a:p>
          <a:p>
            <a:r>
              <a:rPr lang="en-US" sz="1200" dirty="0" smtClean="0"/>
              <a:t>Wednesday, June 21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10">
        <p:fade/>
      </p:transition>
    </mc:Choice>
    <mc:Fallback xmlns="">
      <p:transition xmlns:p14="http://schemas.microsoft.com/office/powerpoint/2010/main" advClick="0" advTm="91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15"/>
        <p14:stopEvt time="13913" objId="1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84861" y="818796"/>
            <a:ext cx="69129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opperplate Gothic Bold"/>
                <a:ea typeface="+mj-ea"/>
                <a:cs typeface="+mj-cs"/>
              </a:rPr>
              <a:t>Environment and Personality Intuitive Card Sort    (EPICS)</a:t>
            </a:r>
          </a:p>
          <a:p>
            <a:endParaRPr lang="en-US" sz="2800" dirty="0">
              <a:solidFill>
                <a:schemeClr val="bg1"/>
              </a:solidFill>
              <a:latin typeface="Copperplate Gothic Bold"/>
              <a:ea typeface="+mj-ea"/>
              <a:cs typeface="+mj-cs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Copperplate Gothic Bold"/>
                <a:ea typeface="+mj-ea"/>
                <a:cs typeface="+mj-cs"/>
              </a:rPr>
              <a:t>Individual, Licensed &amp; Certification Programs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57" y="187884"/>
            <a:ext cx="8229600" cy="633514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effectLst>
                  <a:glow rad="101600">
                    <a:srgbClr val="0000FF">
                      <a:alpha val="75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EPICS: Career Finder</a:t>
            </a:r>
            <a:endParaRPr lang="en-US" dirty="0">
              <a:solidFill>
                <a:srgbClr val="FFFFFF"/>
              </a:solidFill>
              <a:effectLst>
                <a:glow rad="101600">
                  <a:srgbClr val="0000FF">
                    <a:alpha val="75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2740" y="3532907"/>
            <a:ext cx="841789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EPICS </a:t>
            </a:r>
            <a:r>
              <a:rPr lang="en-US" sz="1400" dirty="0"/>
              <a:t>is an assessment made of images in which you </a:t>
            </a:r>
            <a:r>
              <a:rPr lang="en-US" sz="1400" dirty="0" smtClean="0"/>
              <a:t>simply respond </a:t>
            </a:r>
            <a:r>
              <a:rPr lang="en-US" sz="1400" dirty="0"/>
              <a:t>by saying </a:t>
            </a:r>
            <a:r>
              <a:rPr lang="en-US" sz="1400" dirty="0" smtClean="0"/>
              <a:t>if you find images </a:t>
            </a:r>
            <a:r>
              <a:rPr lang="en-US" sz="1400" dirty="0"/>
              <a:t>interesting or not. </a:t>
            </a:r>
          </a:p>
          <a:p>
            <a:r>
              <a:rPr lang="en-US" sz="1400" dirty="0"/>
              <a:t>It's easy, non-</a:t>
            </a:r>
            <a:r>
              <a:rPr lang="en-US" sz="1400" dirty="0" smtClean="0"/>
              <a:t>threatening, </a:t>
            </a:r>
            <a:r>
              <a:rPr lang="en-US" sz="1400" dirty="0"/>
              <a:t>and universal.</a:t>
            </a:r>
          </a:p>
          <a:p>
            <a:r>
              <a:rPr lang="en-US" sz="1400" dirty="0"/>
              <a:t>EPICS has been </a:t>
            </a:r>
            <a:r>
              <a:rPr lang="en-US" sz="1400" dirty="0" smtClean="0"/>
              <a:t>used </a:t>
            </a:r>
            <a:r>
              <a:rPr lang="en-US" sz="1400" dirty="0"/>
              <a:t>by life coaches and counselors, </a:t>
            </a:r>
            <a:r>
              <a:rPr lang="en-US" sz="1400" dirty="0" smtClean="0"/>
              <a:t>in schools and a prison, all to help individuals </a:t>
            </a:r>
            <a:r>
              <a:rPr lang="en-US" sz="1400" dirty="0"/>
              <a:t>seeking a change.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1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580">
        <p:fade/>
      </p:transition>
    </mc:Choice>
    <mc:Fallback xmlns="">
      <p:transition xmlns:p14="http://schemas.microsoft.com/office/powerpoint/2010/main" advClick="0" advTm="75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9"/>
        <p14:playEvt time="15581" objId="9"/>
        <p14:pauseEvt time="17582" objId="9"/>
        <p14:seekEvt time="17582" objId="9" seek="1977"/>
        <p14:resumeEvt time="17582" objId="9"/>
        <p14:stopEvt time="17582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29037"/>
              </p:ext>
            </p:extLst>
          </p:nvPr>
        </p:nvGraphicFramePr>
        <p:xfrm>
          <a:off x="1966470" y="673005"/>
          <a:ext cx="7177530" cy="346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5081"/>
            <a:ext cx="3068782" cy="86664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Components</a:t>
            </a:r>
            <a:r>
              <a:rPr lang="en-US" sz="2500" b="1" cap="small" dirty="0" smtClean="0">
                <a:effectLst/>
                <a:latin typeface="Constantia" pitchFamily="18" charset="0"/>
              </a:rPr>
              <a:t> That </a:t>
            </a:r>
            <a:r>
              <a:rPr lang="en-US" dirty="0" smtClean="0">
                <a:effectLst/>
              </a:rPr>
              <a:t>Shape</a:t>
            </a:r>
            <a:r>
              <a:rPr lang="en-US" sz="2500" b="1" cap="small" dirty="0" smtClean="0">
                <a:effectLst/>
                <a:latin typeface="Constantia" pitchFamily="18" charset="0"/>
              </a:rPr>
              <a:t> Our Career Choices</a:t>
            </a:r>
            <a:endParaRPr lang="en-US" sz="2500" b="1" cap="small" dirty="0">
              <a:effectLst/>
              <a:latin typeface="Constant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502" y="1870364"/>
            <a:ext cx="2333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These are some of the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elements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we access in career development. These are essential to understand if we want to have a meaningful career.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92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430">
        <p:fade/>
      </p:transition>
    </mc:Choice>
    <mc:Fallback xmlns="">
      <p:transition xmlns:p14="http://schemas.microsoft.com/office/powerpoint/2010/main" advClick="0" advTm="1043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4C5D24-5D81-4037-A746-F35CBCF22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B15BAD-3DA1-4321-B57B-C01D254B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19FC18-8315-40F8-BEE8-AAAA9EF02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708757-DE70-4B37-9EB6-DEC398CBB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3DF2B9-C962-4A4C-BA7C-DD120D10D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5B92B7-E9DB-43E7-8405-BF7FEE3EE0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DC5249-9D1B-4E9A-A4A4-06611A8E8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3A077-E145-4C30-A9F6-F29FC9977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F0CFBC-11F9-4068-A384-45941CFD7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E55C3E-DA64-4FED-B544-C725E7777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F9A753-D2AC-46FE-8745-C55799C1B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528502-DA5D-402C-A1CB-2E5CBECD4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  <p:extLst mod="1">
    <p:ext uri="{E180D4A7-C9FB-4DFB-919C-405C955672EB}">
      <p14:showEvtLst xmlns:p14="http://schemas.microsoft.com/office/powerpoint/2010/main">
        <p14:playEvt time="0" objId="9"/>
        <p14:stopEvt time="10430" objId="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0340093"/>
              </p:ext>
            </p:extLst>
          </p:nvPr>
        </p:nvGraphicFramePr>
        <p:xfrm>
          <a:off x="1744154" y="841878"/>
          <a:ext cx="6910032" cy="313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55" y="563122"/>
            <a:ext cx="3068782" cy="1316919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Discovering the perfect fit career choice</a:t>
            </a:r>
            <a:endParaRPr lang="en-US" sz="2500" b="1" cap="small" dirty="0">
              <a:effectLst/>
              <a:latin typeface="Constant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4549" y="3996671"/>
            <a:ext cx="750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BFBFBF"/>
                </a:solidFill>
              </a:rPr>
              <a:t>There are different pathways to career </a:t>
            </a:r>
            <a:r>
              <a:rPr lang="en-US" sz="1400" dirty="0" smtClean="0">
                <a:solidFill>
                  <a:srgbClr val="BFBFBF"/>
                </a:solidFill>
              </a:rPr>
              <a:t>development, all depending on the individual </a:t>
            </a:r>
            <a:r>
              <a:rPr lang="en-US" sz="1400" dirty="0">
                <a:solidFill>
                  <a:srgbClr val="BFBFBF"/>
                </a:solidFill>
              </a:rPr>
              <a:t>and how they feel comfortable expressing themselves.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85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189">
        <p:fade/>
      </p:transition>
    </mc:Choice>
    <mc:Fallback xmlns="">
      <p:transition xmlns:p14="http://schemas.microsoft.com/office/powerpoint/2010/main" advClick="0" advTm="818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4C5D24-5D81-4037-A746-F35CBCF22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84C5D24-5D81-4037-A746-F35CBCF226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B15BAD-3DA1-4321-B57B-C01D254B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0BB15BAD-3DA1-4321-B57B-C01D254B77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19FC18-8315-40F8-BEE8-AAAA9EF02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AA19FC18-8315-40F8-BEE8-AAAA9EF02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708757-DE70-4B37-9EB6-DEC398CBB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E1708757-DE70-4B37-9EB6-DEC398CBBE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3DF2B9-C962-4A4C-BA7C-DD120D10D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103DF2B9-C962-4A4C-BA7C-DD120D10D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5B92B7-E9DB-43E7-8405-BF7FEE3EE0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D55B92B7-E9DB-43E7-8405-BF7FEE3EE0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DC5249-9D1B-4E9A-A4A4-06611A8E8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61DC5249-9D1B-4E9A-A4A4-06611A8E8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3A077-E145-4C30-A9F6-F29FC9977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B4B3A077-E145-4C30-A9F6-F29FC99778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F0CFBC-11F9-4068-A384-45941CFD7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82F0CFBC-11F9-4068-A384-45941CFD7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E55C3E-DA64-4FED-B544-C725E7777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D4E55C3E-DA64-4FED-B544-C725E7777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F9A753-D2AC-46FE-8745-C55799C1B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7DF9A753-D2AC-46FE-8745-C55799C1B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528502-DA5D-402C-A1CB-2E5CBECD4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44528502-DA5D-402C-A1CB-2E5CBECD4F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F21D30-F44E-5F44-A36E-86FB9F6652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dgm id="{B8F21D30-F44E-5F44-A36E-86FB9F6652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441088-E070-D94E-8E3B-64E871250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E3441088-E070-D94E-8E3B-64E871250F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FCC2E6-ECA0-EA4B-BF30-E5379CDC8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graphicEl>
                                              <a:dgm id="{2CFCC2E6-ECA0-EA4B-BF30-E5379CDC8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C1C325-0DEB-3A4F-9F64-9BCC90973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dgm id="{E4C1C325-0DEB-3A4F-9F64-9BCC909736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72C30E-FD94-2142-ABA1-A4A9ECB77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9272C30E-FD94-2142-ABA1-A4A9ECB778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32A095-7305-D74C-A9ED-B761AA74C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5D32A095-7305-D74C-A9ED-B761AA74C0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2DB740-D37A-204A-9453-937793460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262DB740-D37A-204A-9453-937793460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4CDDF1-0C93-C647-B7E3-4EFB8790A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graphicEl>
                                              <a:dgm id="{A34CDDF1-0C93-C647-B7E3-4EFB8790AA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  <p:extLst mod="1">
    <p:ext uri="{E180D4A7-C9FB-4DFB-919C-405C955672EB}">
      <p14:showEvtLst xmlns:p14="http://schemas.microsoft.com/office/powerpoint/2010/main">
        <p14:playEvt time="0" objId="9"/>
        <p14:stopEvt time="12193" objId="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3" y="270326"/>
            <a:ext cx="8229600" cy="633514"/>
          </a:xfrm>
        </p:spPr>
        <p:txBody>
          <a:bodyPr>
            <a:normAutofit/>
          </a:bodyPr>
          <a:lstStyle/>
          <a:p>
            <a:pPr algn="r"/>
            <a:r>
              <a:rPr lang="en-US" sz="2500" b="1" cap="small" dirty="0" smtClean="0">
                <a:effectLst>
                  <a:glow rad="101600">
                    <a:srgbClr val="0000FF">
                      <a:alpha val="75000"/>
                    </a:srgbClr>
                  </a:glo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Assessment &amp; Activities</a:t>
            </a:r>
            <a:endParaRPr lang="en-US" sz="2500" b="1" cap="small" dirty="0">
              <a:effectLst>
                <a:glow rad="101600">
                  <a:srgbClr val="0000FF">
                    <a:alpha val="75000"/>
                  </a:srgbClr>
                </a:glow>
                <a:reflection blurRad="6350" stA="55000" endA="300" endPos="455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181" y="1667678"/>
            <a:ext cx="135758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Assessments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Surveys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Holland codes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Writing Reading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Following instructions</a:t>
            </a:r>
          </a:p>
          <a:p>
            <a:endParaRPr lang="en-US" dirty="0"/>
          </a:p>
        </p:txBody>
      </p:sp>
      <p:pic>
        <p:nvPicPr>
          <p:cNvPr id="4" name="Picture 3" descr="Screen Shot 2017-01-27 at 12.46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96" y="907485"/>
            <a:ext cx="5358966" cy="3217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7497" y="1590261"/>
            <a:ext cx="209542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EPICS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Vision boards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Guided Visualizations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Journaling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Intentional Art Making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Creating</a:t>
            </a:r>
          </a:p>
          <a:p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501" y="4114800"/>
            <a:ext cx="8152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BFBFBF"/>
                </a:solidFill>
              </a:rPr>
              <a:t>Our left side of the brain </a:t>
            </a:r>
            <a:r>
              <a:rPr lang="en-US" sz="1200" dirty="0" smtClean="0">
                <a:solidFill>
                  <a:srgbClr val="BFBFBF"/>
                </a:solidFill>
              </a:rPr>
              <a:t>controls cognition (reading</a:t>
            </a:r>
            <a:r>
              <a:rPr lang="en-US" sz="1200" dirty="0">
                <a:solidFill>
                  <a:srgbClr val="BFBFBF"/>
                </a:solidFill>
              </a:rPr>
              <a:t>, answering questions, acquiring </a:t>
            </a:r>
            <a:r>
              <a:rPr lang="en-US" sz="1200" dirty="0" smtClean="0">
                <a:solidFill>
                  <a:srgbClr val="BFBFBF"/>
                </a:solidFill>
              </a:rPr>
              <a:t>knowledge). </a:t>
            </a:r>
            <a:r>
              <a:rPr lang="en-US" sz="1200" dirty="0">
                <a:solidFill>
                  <a:srgbClr val="BFBFBF"/>
                </a:solidFill>
              </a:rPr>
              <a:t>The right side uses </a:t>
            </a:r>
            <a:r>
              <a:rPr lang="en-US" sz="1200" dirty="0" smtClean="0">
                <a:solidFill>
                  <a:srgbClr val="BFBFBF"/>
                </a:solidFill>
              </a:rPr>
              <a:t>intuition</a:t>
            </a:r>
            <a:r>
              <a:rPr lang="en-US" sz="1200" dirty="0">
                <a:solidFill>
                  <a:srgbClr val="BFBFBF"/>
                </a:solidFill>
              </a:rPr>
              <a:t> </a:t>
            </a:r>
            <a:r>
              <a:rPr lang="en-US" sz="1200" dirty="0" smtClean="0">
                <a:solidFill>
                  <a:srgbClr val="BFBFBF"/>
                </a:solidFill>
              </a:rPr>
              <a:t>- having </a:t>
            </a:r>
            <a:r>
              <a:rPr lang="en-US" sz="1200" dirty="0">
                <a:solidFill>
                  <a:srgbClr val="BFBFBF"/>
                </a:solidFill>
              </a:rPr>
              <a:t>immediate understanding without </a:t>
            </a:r>
            <a:r>
              <a:rPr lang="en-US" sz="1200" dirty="0" smtClean="0">
                <a:solidFill>
                  <a:srgbClr val="BFBFBF"/>
                </a:solidFill>
              </a:rPr>
              <a:t>conscious reasoning (“our </a:t>
            </a:r>
            <a:r>
              <a:rPr lang="en-US" sz="1200" dirty="0">
                <a:solidFill>
                  <a:srgbClr val="BFBFBF"/>
                </a:solidFill>
              </a:rPr>
              <a:t>gut </a:t>
            </a:r>
            <a:r>
              <a:rPr lang="en-US" sz="1200" dirty="0" smtClean="0">
                <a:solidFill>
                  <a:srgbClr val="BFBFBF"/>
                </a:solidFill>
              </a:rPr>
              <a:t>instinct”).</a:t>
            </a:r>
            <a:endParaRPr lang="en-US" sz="1200" dirty="0">
              <a:solidFill>
                <a:srgbClr val="BFBFBF"/>
              </a:solidFill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BFBFBF"/>
                </a:solidFill>
              </a:rPr>
              <a:t>Using </a:t>
            </a:r>
            <a:r>
              <a:rPr lang="en-US" sz="1200" dirty="0">
                <a:solidFill>
                  <a:srgbClr val="BFBFBF"/>
                </a:solidFill>
              </a:rPr>
              <a:t>a visual assessment </a:t>
            </a:r>
            <a:r>
              <a:rPr lang="en-US" sz="1200" dirty="0" smtClean="0">
                <a:solidFill>
                  <a:srgbClr val="BFBFBF"/>
                </a:solidFill>
              </a:rPr>
              <a:t>springboards career development by sparking interests that can then be followed up with both intuitive and </a:t>
            </a:r>
            <a:r>
              <a:rPr lang="en-US" sz="1200" dirty="0">
                <a:solidFill>
                  <a:srgbClr val="BFBFBF"/>
                </a:solidFill>
              </a:rPr>
              <a:t>cognitive </a:t>
            </a:r>
            <a:r>
              <a:rPr lang="en-US" sz="1200" dirty="0" smtClean="0">
                <a:solidFill>
                  <a:srgbClr val="BFBFBF"/>
                </a:solidFill>
              </a:rPr>
              <a:t>activities.   </a:t>
            </a:r>
            <a:endParaRPr lang="en-US" sz="12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390">
        <p:fade/>
      </p:transition>
    </mc:Choice>
    <mc:Fallback xmlns="">
      <p:transition xmlns:p14="http://schemas.microsoft.com/office/powerpoint/2010/main" advClick="0" advTm="1639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500" b="1" cap="small" dirty="0">
                <a:effectLst>
                  <a:glow rad="101600">
                    <a:srgbClr val="0000FF">
                      <a:alpha val="40000"/>
                    </a:srgbClr>
                  </a:glow>
                  <a:reflection blurRad="6350" stA="41000" endPos="45500" dir="5400000" sy="-100000" algn="bl" rotWithShape="0"/>
                </a:effectLst>
                <a:latin typeface="Constantia" pitchFamily="18" charset="0"/>
              </a:rPr>
              <a:t>The </a:t>
            </a:r>
            <a:r>
              <a:rPr lang="en-US" sz="2500" b="1" cap="small" dirty="0" smtClean="0">
                <a:effectLst>
                  <a:glow rad="101600">
                    <a:srgbClr val="0000FF">
                      <a:alpha val="40000"/>
                    </a:srgbClr>
                  </a:glow>
                  <a:reflection blurRad="6350" stA="41000" endPos="45500" dir="5400000" sy="-100000" algn="bl" rotWithShape="0"/>
                </a:effectLst>
                <a:latin typeface="Constantia" pitchFamily="18" charset="0"/>
              </a:rPr>
              <a:t>Synergy of Intuition &amp; Cognition For a Career Exploration and Discovery</a:t>
            </a:r>
            <a:endParaRPr lang="en-US" sz="2500" cap="small" dirty="0">
              <a:effectLst>
                <a:glow rad="101600">
                  <a:srgbClr val="0000FF">
                    <a:alpha val="40000"/>
                  </a:srgbClr>
                </a:glow>
                <a:reflection blurRad="6350" stA="41000" endPos="455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091" y="1202693"/>
            <a:ext cx="7548664" cy="217963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sz="20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Using our intuition to identify our likes and dislikes</a:t>
            </a:r>
          </a:p>
          <a:p>
            <a:pPr lvl="1"/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sz="20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Understanding the best environment in which to thrive.</a:t>
            </a:r>
          </a:p>
          <a:p>
            <a:pPr lvl="1"/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sz="20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Effectively communicating by understanding our personality </a:t>
            </a:r>
            <a:endParaRPr lang="en-US" sz="2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5390" y="41738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95120" y="3495040"/>
            <a:ext cx="6746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BFBFBF"/>
                </a:solidFill>
              </a:rPr>
              <a:t>When our right and left sides of the brain work </a:t>
            </a:r>
            <a:r>
              <a:rPr lang="en-US" dirty="0" smtClean="0">
                <a:solidFill>
                  <a:srgbClr val="BFBFBF"/>
                </a:solidFill>
              </a:rPr>
              <a:t>together, we </a:t>
            </a:r>
            <a:r>
              <a:rPr lang="en-US" dirty="0">
                <a:solidFill>
                  <a:srgbClr val="BFBFBF"/>
                </a:solidFill>
              </a:rPr>
              <a:t>can </a:t>
            </a:r>
            <a:r>
              <a:rPr lang="en-US" dirty="0" smtClean="0">
                <a:solidFill>
                  <a:srgbClr val="BFBFBF"/>
                </a:solidFill>
              </a:rPr>
              <a:t>move forward and make decisions with the confident </a:t>
            </a:r>
            <a:r>
              <a:rPr lang="en-US" dirty="0">
                <a:solidFill>
                  <a:srgbClr val="BFBFBF"/>
                </a:solidFill>
              </a:rPr>
              <a:t>realization of </a:t>
            </a:r>
            <a:r>
              <a:rPr lang="en-US" dirty="0" smtClean="0">
                <a:solidFill>
                  <a:srgbClr val="BFBFBF"/>
                </a:solidFill>
              </a:rPr>
              <a:t>how and </a:t>
            </a:r>
            <a:r>
              <a:rPr lang="en-US" dirty="0">
                <a:solidFill>
                  <a:srgbClr val="BFBFBF"/>
                </a:solidFill>
              </a:rPr>
              <a:t>where we fit in best.</a:t>
            </a:r>
          </a:p>
        </p:txBody>
      </p:sp>
    </p:spTree>
    <p:extLst>
      <p:ext uri="{BB962C8B-B14F-4D97-AF65-F5344CB8AC3E}">
        <p14:creationId xmlns:p14="http://schemas.microsoft.com/office/powerpoint/2010/main" val="34767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850">
        <p:fade/>
      </p:transition>
    </mc:Choice>
    <mc:Fallback xmlns="">
      <p:transition xmlns:p14="http://schemas.microsoft.com/office/powerpoint/2010/main" advClick="0" advTm="1385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10"/>
        <p14:playEvt time="15569" objId="10"/>
        <p14:stopEvt time="15853" objId="1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440873" y="465710"/>
            <a:ext cx="5943599" cy="6335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2800" b="1" cap="small" dirty="0" smtClean="0">
                <a:effectLst>
                  <a:reflection blurRad="6350" stA="16000" endPos="45500" dir="5400000" sy="-100000" algn="bl" rotWithShape="0"/>
                </a:effectLst>
                <a:latin typeface="Constantia" pitchFamily="18" charset="0"/>
              </a:rPr>
              <a:t>We are Committed to Improving The EPICS’ Experience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1930" y="2126308"/>
            <a:ext cx="8069309" cy="19873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ESL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At-risk students </a:t>
            </a:r>
          </a:p>
          <a:p>
            <a:r>
              <a:rPr lang="en-US" sz="1400" dirty="0">
                <a:solidFill>
                  <a:srgbClr val="FFFFFF"/>
                </a:solidFill>
              </a:rPr>
              <a:t>Individuals in transition</a:t>
            </a:r>
          </a:p>
          <a:p>
            <a:r>
              <a:rPr lang="en-US" sz="1400" dirty="0">
                <a:solidFill>
                  <a:srgbClr val="FFFFFF"/>
                </a:solidFill>
              </a:rPr>
              <a:t>Special Education</a:t>
            </a:r>
          </a:p>
          <a:p>
            <a:r>
              <a:rPr lang="en-US" sz="1400" dirty="0">
                <a:solidFill>
                  <a:srgbClr val="FFFFFF"/>
                </a:solidFill>
              </a:rPr>
              <a:t>Displaced workers</a:t>
            </a:r>
          </a:p>
          <a:p>
            <a:endParaRPr lang="en-US" sz="1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</a:rPr>
              <a:t>Please email to learn more – </a:t>
            </a:r>
            <a:r>
              <a:rPr lang="en-US" sz="1400" dirty="0" err="1">
                <a:solidFill>
                  <a:srgbClr val="FFFFFF"/>
                </a:solidFill>
              </a:rPr>
              <a:t>karen@epicscareer.com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7021" y="1309255"/>
            <a:ext cx="7709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BFBFBF"/>
                </a:solidFill>
              </a:rPr>
              <a:t>EPICS acknowledges the fact that today 60%-80% of learning is through visual technology, </a:t>
            </a:r>
            <a:r>
              <a:rPr lang="en-US" sz="1400" dirty="0" smtClean="0">
                <a:solidFill>
                  <a:srgbClr val="BFBFBF"/>
                </a:solidFill>
              </a:rPr>
              <a:t>bringing </a:t>
            </a:r>
            <a:r>
              <a:rPr lang="en-US" sz="1400" dirty="0">
                <a:solidFill>
                  <a:srgbClr val="BFBFBF"/>
                </a:solidFill>
              </a:rPr>
              <a:t>visual literacy to the forefront. </a:t>
            </a:r>
          </a:p>
          <a:p>
            <a:r>
              <a:rPr lang="en-US" sz="1400" dirty="0" smtClean="0">
                <a:solidFill>
                  <a:srgbClr val="BFBFBF"/>
                </a:solidFill>
              </a:rPr>
              <a:t>We </a:t>
            </a:r>
            <a:r>
              <a:rPr lang="en-US" sz="1400" dirty="0">
                <a:solidFill>
                  <a:srgbClr val="BFBFBF"/>
                </a:solidFill>
              </a:rPr>
              <a:t>would like to invite other groups to </a:t>
            </a:r>
            <a:r>
              <a:rPr lang="en-US" sz="1400" dirty="0" smtClean="0">
                <a:solidFill>
                  <a:srgbClr val="BFBFBF"/>
                </a:solidFill>
              </a:rPr>
              <a:t>be forerunners </a:t>
            </a:r>
            <a:r>
              <a:rPr lang="en-US" sz="1400" dirty="0">
                <a:solidFill>
                  <a:srgbClr val="BFBFBF"/>
                </a:solidFill>
              </a:rPr>
              <a:t>by addressing and implementing visual literacy </a:t>
            </a:r>
            <a:r>
              <a:rPr lang="en-US" sz="1400" dirty="0" smtClean="0">
                <a:solidFill>
                  <a:srgbClr val="BFBFBF"/>
                </a:solidFill>
              </a:rPr>
              <a:t>learning, and offer </a:t>
            </a:r>
            <a:r>
              <a:rPr lang="en-US" sz="1400" dirty="0">
                <a:solidFill>
                  <a:srgbClr val="BFBFBF"/>
                </a:solidFill>
              </a:rPr>
              <a:t>a </a:t>
            </a:r>
            <a:r>
              <a:rPr lang="en-US" sz="1400" dirty="0" smtClean="0">
                <a:solidFill>
                  <a:srgbClr val="BFBFBF"/>
                </a:solidFill>
              </a:rPr>
              <a:t>6 </a:t>
            </a:r>
            <a:r>
              <a:rPr lang="en-US" sz="1400" dirty="0">
                <a:solidFill>
                  <a:srgbClr val="BFBFBF"/>
                </a:solidFill>
              </a:rPr>
              <a:t>month trial offer to use with each of these </a:t>
            </a:r>
            <a:r>
              <a:rPr lang="en-US" sz="1400" dirty="0" smtClean="0">
                <a:solidFill>
                  <a:srgbClr val="BFBFBF"/>
                </a:solidFill>
              </a:rPr>
              <a:t>populations:</a:t>
            </a:r>
            <a:endParaRPr lang="en-US" sz="14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7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1855">
        <p:fade/>
      </p:transition>
    </mc:Choice>
    <mc:Fallback xmlns="">
      <p:transition xmlns:p14="http://schemas.microsoft.com/office/powerpoint/2010/main" advClick="0" advTm="31855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9"/>
        <p14:playEvt time="15580" objId="9"/>
        <p14:playEvt time="31108" objId="9"/>
        <p14:stopEvt time="31855" objId="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3547" y="915493"/>
            <a:ext cx="8229600" cy="1584887"/>
          </a:xfrm>
        </p:spPr>
        <p:txBody>
          <a:bodyPr>
            <a:normAutofit/>
          </a:bodyPr>
          <a:lstStyle/>
          <a:p>
            <a:pPr marL="0" indent="0" algn="ctr"/>
            <a:r>
              <a:rPr lang="en-US" sz="2800" dirty="0">
                <a:effectLst>
                  <a:glow rad="101600">
                    <a:srgbClr val="0000FF">
                      <a:alpha val="75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Thank you for your time and watching today! </a:t>
            </a:r>
            <a:r>
              <a:rPr lang="en-US" sz="2800" dirty="0" smtClean="0">
                <a:effectLst>
                  <a:glow rad="101600">
                    <a:srgbClr val="0000FF">
                      <a:alpha val="75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en-US" sz="2800" dirty="0" smtClean="0">
                <a:effectLst>
                  <a:glow rad="101600">
                    <a:srgbClr val="0000FF">
                      <a:alpha val="75000"/>
                    </a:srgbClr>
                  </a:glow>
                  <a:reflection blurRad="6350" stA="55000" endA="300" endPos="45500" dir="5400000" sy="-100000" algn="bl" rotWithShape="0"/>
                </a:effectLst>
              </a:rPr>
            </a:br>
            <a:r>
              <a:rPr lang="en-US" sz="2800" dirty="0" smtClean="0">
                <a:effectLst>
                  <a:glow rad="101600">
                    <a:srgbClr val="0000FF">
                      <a:alpha val="75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We </a:t>
            </a:r>
            <a:r>
              <a:rPr lang="en-US" sz="2800" dirty="0">
                <a:effectLst>
                  <a:glow rad="101600">
                    <a:srgbClr val="0000FF">
                      <a:alpha val="75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hope to see you at the 2017 Connecticut Secondary Transition Symposium</a:t>
            </a:r>
          </a:p>
        </p:txBody>
      </p:sp>
    </p:spTree>
    <p:extLst>
      <p:ext uri="{BB962C8B-B14F-4D97-AF65-F5344CB8AC3E}">
        <p14:creationId xmlns:p14="http://schemas.microsoft.com/office/powerpoint/2010/main" val="178561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613">
        <p:fade/>
      </p:transition>
    </mc:Choice>
    <mc:Fallback xmlns="">
      <p:transition xmlns:p14="http://schemas.microsoft.com/office/powerpoint/2010/main" advClick="0" advTm="15613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9"/>
        <p14:playEvt time="15551" objId="9"/>
        <p14:pauseEvt time="15613" objId="9"/>
        <p14:stopEvt time="15613" objId="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8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5|1.5|1.5"/>
</p:tagLst>
</file>

<file path=ppt/theme/theme1.xml><?xml version="1.0" encoding="utf-8"?>
<a:theme xmlns:a="http://schemas.openxmlformats.org/drawingml/2006/main" name="Multimedia Choreograph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845</Words>
  <Application>Microsoft Macintosh PowerPoint</Application>
  <PresentationFormat>On-screen Show (16:9)</PresentationFormat>
  <Paragraphs>93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Multimedia Choreography</vt:lpstr>
      <vt:lpstr>Using Visual Literacy to Engage Individuals in Career Choice</vt:lpstr>
      <vt:lpstr>EPICS: Career Finder</vt:lpstr>
      <vt:lpstr>Components That Shape Our Career Choices</vt:lpstr>
      <vt:lpstr>Discovering the perfect fit career choice</vt:lpstr>
      <vt:lpstr>Assessment &amp; Activities</vt:lpstr>
      <vt:lpstr>The Synergy of Intuition &amp; Cognition For a Career Exploration and Discovery</vt:lpstr>
      <vt:lpstr> We are Committed to Improving The EPICS’ Experience </vt:lpstr>
      <vt:lpstr>Thank you for your time and watching today!  We hope to see you at the 2017 Connecticut Secondary Transition Symposium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2010-04-09T00:06:37Z</dcterms:created>
  <dcterms:modified xsi:type="dcterms:W3CDTF">2017-06-08T16:18:34Z</dcterms:modified>
</cp:coreProperties>
</file>